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63" r:id="rId3"/>
    <p:sldId id="520" r:id="rId4"/>
    <p:sldId id="533" r:id="rId5"/>
    <p:sldId id="524" r:id="rId6"/>
    <p:sldId id="525" r:id="rId7"/>
    <p:sldId id="516" r:id="rId8"/>
    <p:sldId id="517" r:id="rId9"/>
    <p:sldId id="534" r:id="rId10"/>
    <p:sldId id="526" r:id="rId11"/>
    <p:sldId id="527" r:id="rId12"/>
    <p:sldId id="528" r:id="rId13"/>
    <p:sldId id="529" r:id="rId14"/>
    <p:sldId id="530" r:id="rId15"/>
    <p:sldId id="531" r:id="rId16"/>
    <p:sldId id="532" r:id="rId17"/>
    <p:sldId id="535" r:id="rId18"/>
    <p:sldId id="518" r:id="rId19"/>
    <p:sldId id="519" r:id="rId20"/>
    <p:sldId id="521" r:id="rId21"/>
    <p:sldId id="513" r:id="rId22"/>
    <p:sldId id="522" r:id="rId23"/>
    <p:sldId id="477" r:id="rId24"/>
    <p:sldId id="399" r:id="rId25"/>
    <p:sldId id="409" r:id="rId26"/>
    <p:sldId id="481" r:id="rId27"/>
    <p:sldId id="482" r:id="rId28"/>
    <p:sldId id="50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8" d="100"/>
          <a:sy n="78"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12T03:37:07.472"/>
    </inkml:context>
    <inkml:brush xml:id="br0">
      <inkml:brushProperty name="width" value="0.05292" units="cm"/>
      <inkml:brushProperty name="height" value="0.05292" units="cm"/>
      <inkml:brushProperty name="color" value="#FF0000"/>
    </inkml:brush>
  </inkml:definitions>
  <inkml:trace contextRef="#ctx0" brushRef="#br0">11695 8096 0,'-18'0'15,"18"-35"1,18 35 0,-18 18 15,17-18-16,36 17 1,88-17 0,0 0-1,-70 0-15,88 18 16,17-18 0,-105 0-1,-107 0 16,-17-18 1,36 18-32</inkml:trace>
  <inkml:trace contextRef="#ctx0" brushRef="#br0" timeOffset="421.05">13106 8043 0,'0'0'16,"17"-17"-16,1 17 31,0 17 0,-18 36-15,17 18 0,-17 35-1,0-36 1,-17-35 0,17-17-16</inkml:trace>
  <inkml:trace contextRef="#ctx0" brushRef="#br0" timeOffset="749.29">12894 8026 0,'0'0'0,"-18"-18"31,18 0-31,-17 36 31,-19 17-15,-16 71 0,34 0-1,18-18 1,0-35-16,35 18 15,106 17 17,-105-88-32</inkml:trace>
  <inkml:trace contextRef="#ctx0" brushRef="#br0" timeOffset="967.13">13388 8026 0,'0'0'0,"18"0"16,17 17-1,18 36 1,0 35 0,-18 36-1,-53-54 1,-88 19-1</inkml:trace>
  <inkml:trace contextRef="#ctx0" brushRef="#br0" timeOffset="1800.01">13847 8184 0,'0'0'0,"35"-35"31,-35 18-15,17 17-16,-17 17 47,0 18-47,-17 1 15,-18 105 17,35-124-32,0 19 15,-18 17 1,36-53-1,-18-36 1,17-52 0,18-35-1,1-36 1,17 53 0,-18 88-1,18 89 16,-36 53-15,1-36-16,-18 0 31,18-53-31,-18 18 16,17 0 0</inkml:trace>
  <inkml:trace contextRef="#ctx0" brushRef="#br0" timeOffset="1983.62">13952 8255 0,'0'0'0,"-17"-18"0,-1 18 16,-17 0-1,17 0 1,53 0 0,54 0-1,34 0 1,-52-17-1,-54 17-15</inkml:trace>
  <inkml:trace contextRef="#ctx0" brushRef="#br0" timeOffset="2516.46">14482 8273 0,'0'0'15,"17"0"1,-17-18 0,-17 0-1,-1 1 1,-17-1 0,17 18-1,0 0-15,-17 0 16,-53 71 15,70-36-31,1 35 16,52-34 15,-18-19-31,36 1 16,71-53-1,-54-36 1,-52 18-1,0-53 1,-18-17 15,-18 88-31,18 17 16,0 36 0,0 17-1,18 106 16,-1-70-31,-17 17 32,18-35-32,0 0 15</inkml:trace>
  <inkml:trace contextRef="#ctx0" brushRef="#br0" timeOffset="3020.42">14870 8326 0,'17'-18'16,"-17"0"-16,0 1 16,0-19-1,-17 19 1,-1 17-1,0 17-15,-52 19 32,34-1-32,19 35 31,52 1-15,-17-71-1,-1 18-15,54-36 16,-36-17-1,36-89 17,-54 36-32,-17 0 15,0-36 1,0 71 0,0 89-1,0 34 1,18 19-1,-18 69 1,18 1 15,-18-141-31</inkml:trace>
  <inkml:trace contextRef="#ctx0" brushRef="#br0" timeOffset="3588">15593 8079 0,'0'-18'0,"0"36"0,0-54 16,0 19-1,0 34 17,17 1-32,-17 0 0,0 70 31,18 35-15,0 1-1,-18-54 1,-18-52-1</inkml:trace>
  <inkml:trace contextRef="#ctx0" brushRef="#br0" timeOffset="3950.33">15399 8202 0,'0'0'0,"-18"-18"0,0-17 15,1-18 1,70 0 0,35 0 15,18 36-15,-71 17-1,36 35-15,-1 18 16,-35 70-1,-70 54 17,-18-107-32,0-17 15,-35-17 1,35-19 0,53-34-1,0-19 1</inkml:trace>
  <inkml:trace contextRef="#ctx0" brushRef="#br0" timeOffset="4400.89">16016 8361 0,'-18'0'0,"36"0"0,-71 0 16,71 0 15,-1 17-15,72-17 15,-72 0-31,1 0 0,17-17 16,-17-1-1,-18 1-15,-18-1 16,-35-53 15,36 71-15,-19-17 0,1 70-1,17 0 1,18 35-1,53 0 1,18-35 0,-18-53-1,35-35 1</inkml:trace>
  <inkml:trace contextRef="#ctx0" brushRef="#br0" timeOffset="4934.45">16351 8167 0,'0'0'0,"-17"-18"0,17 1 31,-18-1-15,18 36 0,0 34-1,18 19 1,-18 52-1,0 36 1,0-53 0,0 18-1,0-36 1,0-71 0,0-34 15,0-36-31,0-71 31,0-17-15,0 35-1,17 36 1,19 17 0,16 35-1,1 36 1,-35 17-1,0 36 1,-54-1 0,-17-17-1,18-35 1,18-18 0,-1-53-1</inkml:trace>
  <inkml:trace contextRef="#ctx0" brushRef="#br0" timeOffset="5168.45">16598 8184 0,'0'0'0,"0"-17"16,18-1 0,-1 1-1,-17 34 1,0 18-1,18 71 1,-18 0 0,0-35-1,18-1 1,-18-52-16</inkml:trace>
  <inkml:trace contextRef="#ctx0" brushRef="#br0" timeOffset="6151.08">16845 8361 0,'0'-35'32,"0"17"-17,0 36 16,0-1-15,-18 36 0,18 53-1,0-88 1,18-1-16,17 18 16,-17-35-1,17-52 1,-35-19-1,0-17 1,0 17 15,-17 54-15,17 34 15,0 1-15,17 17-1,19-35 1,-19 0-16,54 0 16,-18 0-1,-18-17 1,-35-19 0,0 19-1,-35-1 1,17 36-1,0-1 1,18 36 15,18-18-15,0-17 0,35-18-1,17-35 16,-35 17-31,-17-35 16,-18 36 0,-18 17 15,1 17-31,-1 71 16,18 36-1,0 35 1,0-71-1,0 35 1,-17-52 15,-36-71-15,35-18 0,0 1-16,1-36 15,-1-53 1,71 0 15,-18 88-31,-17 1 16,52-1-1,-52 18 1</inkml:trace>
  <inkml:trace contextRef="#ctx0" brushRef="#br0" timeOffset="7551.84">18062 8326 0,'0'-18'31,"0"0"-15,0 1-16,-17-1 15,-1-17 1,-35-1 0,35 36-1,-35 18 1,-17 35-16,17 35 31,71 18-15,-1-35-1,54-1 1,17-70 0,0-35-1,-17-36 1,-36 18-1,0-17 17,-17 52-32,-18 1 15,-18 34 17,-17 18-17,17 1 1,18 34-1,53-17 1,36-18 15,-1-17-15,-18-53 0,-52 0-1,-18 17-15,-18-35 0,1 18 16,-54-53-1,1 52 1,34 19 0,19 34-1,17 19 1,35-1 0,0 0 15,-35-17-31,35-36 15,1 0 17,-1-34-17,18-1 1,-18 35 0,-17 18-1,-1 35 1,1 36-1,-18-18 1,0 0 0,0-71 15,18 0-15,17-52-1,36 17 1,-36 35-1,18 54 1,-53 16 15,0-16-31,-18 17 16,0 0 0,18-36-16</inkml:trace>
  <inkml:trace contextRef="#ctx0" brushRef="#br0" timeOffset="7952.15">19032 8220 0,'0'-18'0,"0"36"0,0-54 15,0 19-15,0-36 16,36-35 15,-36 52-31,17 19 16,-17-19-1,-17 36 1,-36 89 0,17 17-1,36-18 1,18 53-1,17 0 1,-17-35 0,0 0-1,-124-53 17,53-53-17,35-36-15,-17 19 0</inkml:trace>
  <inkml:trace contextRef="#ctx0" brushRef="#br0" timeOffset="8286.11">18838 8414 0,'0'0'15,"0"-36"-15,36 19 16,-1 17 0,-17 0-1,34 0 1,-16 0-16,52 0 15,-53 0 1,18-18 0,-53 1-1,0-19 1,-18 36 0,36 36 30,-18-19-46,0 18 16,0 18-16,18 36 31,-18-72-15</inkml:trace>
  <inkml:trace contextRef="#ctx0" brushRef="#br0" timeOffset="8438.01">19262 8184 0,'0'-17'15,"0"34"-15,-18-34 0,0-1 16,18 36 0,0-1-1</inkml:trace>
  <inkml:trace contextRef="#ctx0" brushRef="#br0" timeOffset="9135.89">19473 8361 0,'0'0'0,"18"0"0,17-18 46,-17 1-46,-18-1 16,-18 0 0,-35 1-1,0 34 17,36 1-17,17 0-15,0 17 16,35 0-1,18-17 17,0-18-17,-35-18 1,-1-35 0,-17 18-1,0 0 1,0 17-1,-17 53 1,17 89 15,0-36-15,17-18-16,1 72 16,-18-54-1,0 35 1,-35-52-1,-1-54 17,-17-34-17,0-89 1,36-17 0,34 17-1,19 70 1,34 19-1,18 17 1,-35-18 15</inkml:trace>
  <inkml:trace contextRef="#ctx0" brushRef="#br0" timeOffset="13387.47">19861 8343 0,'0'0'0,"18"0"79,0 0-64,-1 0-15,19-17 16,-1 17-1,35 0 1,-34 0 0</inkml:trace>
  <inkml:trace contextRef="#ctx0" brushRef="#br0" timeOffset="15517.29">20620 8202 0,'0'18'46,"0"-1"-30,17 1-16,1 0 16,0 35-1,-1-18 1,1 0 0,0-17-1,-18-1 16</inkml:trace>
  <inkml:trace contextRef="#ctx0" brushRef="#br0" timeOffset="16276.01">20673 8290 0,'0'0'0,"0"18"62,0 0-46,17-18 0,1 70 15,-18-35-31,18 18 16,-1-17-1,1-36 1,-18 17-16,0-34 15,0-1 1,-18-53 0,-52-70 15,52 88-31,-35-105 16,0 16 15,53 72-16,18 52 1,35 18 0,70 106 15,-105-88-31</inkml:trace>
  <inkml:trace contextRef="#ctx0" brushRef="#br0" timeOffset="16505.66">20602 8308 0,'0'0'0,"-17"0"16,-1 18-16,53-36 31,53-17-16,-52 35 1,70-36 0,-36 19-16</inkml:trace>
  <inkml:trace contextRef="#ctx0" brushRef="#br0" timeOffset="16741.72">21008 8237 0,'0'18'47,"18"35"-31,-1-35-16,1 17 15,-1 18 16,1 0-15</inkml:trace>
  <inkml:trace contextRef="#ctx0" brushRef="#br0" timeOffset="16904.34">21043 8132 0,'0'-18'0,"0"36"0,-17-36 16,-1 18-16,0 0 31,18 18-15</inkml:trace>
  <inkml:trace contextRef="#ctx0" brushRef="#br0" timeOffset="17307.38">21255 8184 0,'0'0'15,"-18"0"-15,18 18 16,-17 0-1,17 35 1,0-18 0,35 0-1,0 0 1,18-35 0,-18-17 15,-17-18-16,-18-1 1,-18 19-16,-35-36 16,0 35-1,18 0 1,18 18 0,-1 0-16</inkml:trace>
  <inkml:trace contextRef="#ctx0" brushRef="#br0" timeOffset="17858.14">21467 8167 0,'-18'0'0,"36"0"47,-1 17-31,36 19 0,0-1-1,-35 0 1,-18 1-1,-18-19 17,0-17-32,1-35 15,17 0 1,17-54 0,19 19-1,-1 52 16,0 18-15,0 36 0,-17-19-1,17 18-15,-17-17 16,17 0 0,-17 17-1,-18 0 1,18-17-1,-18 0 1</inkml:trace>
  <inkml:trace contextRef="#ctx0" brushRef="#br0" timeOffset="18066.66">21643 7902 0,'0'0'0,"-18"0"16,18 18 0</inkml:trace>
  <inkml:trace contextRef="#ctx0" brushRef="#br0" timeOffset="18839.91">22348 8061 0,'18'0'31,"-18"-18"-16,0 1-15,18 17 16,-1-36 0,-17 19-1,-17-1 1,-19 18 0,-16 18-1,16-1 1,1 54-1,35 0 1,35-36 0,-17-35-16,17 17 15,18 1 1,0-36 15,-35-17-15,-18 0-1,-36-36 1,36 18 0,-17 53-1,34 18 1,1 53 0,17-1-1,18-17 16</inkml:trace>
  <inkml:trace contextRef="#ctx0" brushRef="#br0" timeOffset="19389.9">22737 8026 0,'-18'-18'16,"18"0"-1,-18 1 1,18-1-16,-17 18 16,-19-18-1,1 36 1,0 17-1,17 18 1,18 18 0,35-18-1,1-36 1,34 1 15,-17-53-15,-18-36-1,-35-17 1,-17 17 0,-36-17-1,18 18 17,52 105-17,1 53 1,17-17-1,36 52 17,-54-87-32,1-1 0,17 0 15</inkml:trace>
  <inkml:trace contextRef="#ctx0" brushRef="#br0" timeOffset="19890.41">23142 7990 0,'-17'-35'15,"34"70"-15,-52-70 16,17 17-16,1 36 15,-19 17 1,19 1 0,17 17-1,0 0 1,35-36 15,0 1-15,-17-18-16,35-35 15,-36-18 1,-17-36 0,-17-34-1,-18 52 1,-1-17 0,19 71-1,17 69 1,35 19-1,18 52 1,17 1 0,-52-53-1</inkml:trace>
  <inkml:trace contextRef="#ctx0" brushRef="#br0" timeOffset="20624.3">23936 7990 0,'0'-17'15,"0"-1"17,0 0-17,-18 1 1,1 17 0,-19 0-1,19 17-15,-19 1 16,1 17-1,35 18 1,0-17 0,35-1-1,54-35 17,-72-18-17,19-17 1,-19 0-16,-17-36 15,-17-52 1,-19 70 0,19-18-1,-1 54 1,36 69 0,-1 1-1,19 53 1,-19-18-1,19 1 1,-19-36 0</inkml:trace>
  <inkml:trace contextRef="#ctx0" brushRef="#br0" timeOffset="21060.62">24130 8026 0,'-18'0'0,"36"0"0,-53 0 15,52-18 17,36 0-1,-35 18-31,0 0 0,-1-17 15,18-1 17,-35 0-32,0 1 0,-35-18 15,0 17 17,0 18-17,-1 18 1,19 34-1,17-16 1,35 34 0,18-34-1,17-19 1,-34-17 0,-1-17-16</inkml:trace>
  <inkml:trace contextRef="#ctx0" brushRef="#br0" timeOffset="21557.33">24342 7743 0,'0'-17'0,"0"34"0,-18-69 15,0 52 1,18-18 0,-17 36-1,34 52 1,1-17-1,35 70 1,0 19 0,0-19-1,-36-35 1,1-17 0,-18-18-1,0-71 1,-18-35-1,1-17 1,-19-36 0,1-18-1,18 54 17,34 34-17,18 36 1,36 36-1,-36 17 1,-17 17 0,-36-17-1,-17-18 1,-36-52 15,54-18-31</inkml:trace>
  <inkml:trace contextRef="#ctx0" brushRef="#br0" timeOffset="21795.57">24536 7743 0,'0'0'0,"0"-17"31,17 52-15,-17-17-1,71 88 1,-53-54 0,17 19-1,-18-36-15,19 71 16,-19-71 0</inkml:trace>
  <inkml:trace contextRef="#ctx0" brushRef="#br0" timeOffset="22941.12">24924 7902 0,'0'-17'15,"-18"17"1,18 17 0,-18 1-1,1 35 1,17-18 15,0-17-31,0-1 0,35 1 16,18-18-1,-35-18 1,-18-17 0,0-18-1,-36 0 17,1 18-17,0 17 1,17 18-1,18 18 1,35 17 15,-17-35-31,106-17 32,-107 17-32,18-36 15,-35 19 1,-17-1 15,-1 18-15,18 18-16,18-1 15,-1 36 17,1-35-17,17-1 1,1-17-1,-19 0 1,19-52 15,-19 34-31,-17 0 16,18-17-16,-36 35 16,1 35-1,17 18 1,17 53-1,36 18 1,-18-54 0,1 18 15,-19-52-15,-17-72 15,0 19-31,0-36 15,0-18 1,0 18 0,0 18-1,0 17 1,-17 36 15,17 0-15,-18 17-1,0 0 1,18-17 0,0-1-1,-17 1-15,17 0 32</inkml:trace>
  <inkml:trace contextRef="#ctx0" brushRef="#br0" timeOffset="23608.67">25506 7885 0,'-18'0'32,"36"0"14,17 0-30,-17-18-16,-1 18 16,36-18-1,-35 18 1,0 0-16,-36 0 31,-17 0-31,-1 18 16,-17 0-1,36-18 1</inkml:trace>
  <inkml:trace contextRef="#ctx0" brushRef="#br0" timeOffset="24074.67">25982 7761 0,'0'0'0,"0"-18"32,0 1-17,0-1 17,-35 18-17,17 0-15,1 0 16,-36 18-1,35-1 1,18 19 0,0 52-1,71-35 17,-54-53-32,54 0 15,-36 0 1</inkml:trace>
  <inkml:trace contextRef="#ctx0" brushRef="#br0" timeOffset="24458.91">26194 7726 0,'0'0'0,"-18"0"31,0 0-15,1 0-1,-1 0-15,-17 70 32,35-34-32,18-1 15,34 0 17,-16-35-32,17 0 15,-18-35 1,-35-18 15,-35 18-15,-1 17-1,-17 0 1,18 1 0,18 34-1,52 1 1,-18-18-16</inkml:trace>
  <inkml:trace contextRef="#ctx0" brushRef="#br0" timeOffset="24883.31">26335 7708 0,'17'0'31,"1"18"-15,0-1-1,-1 1-15,1 35 32,-18-18-17,0-17-15,0 17 16,-35-52 15,35-1-31,0 0 16,35-52-1,36-18 17,-54 70-32,19 18 15,-19 35 1,-17 53 15,0-52-31,0-19 0,18 36 31</inkml:trace>
  <inkml:trace contextRef="#ctx0" brushRef="#br0" timeOffset="25244.38">26846 7549 0,'0'-17'0,"0"34"0,0-69 16,0 34-16,-17-35 16,-1 53-1,-35 18 1,36 52-1,17-17 1,17-18-16,18 71 31,1 18-15,-1-54 0,0 36-1,-35-53 1,-17 18-1,-19-71 1,19-18-16</inkml:trace>
  <inkml:trace contextRef="#ctx0" brushRef="#br0" timeOffset="25418.94">26758 7796 0,'0'0'15,"18"0"17,52 0-17,-52 0-15,53-17 32,-54 17-32</inkml:trace>
  <inkml:trace contextRef="#ctx0" brushRef="#br0" timeOffset="25608.84">26970 7761 0,'0'0'0,"-18"-18"16,18 36 15,0 0-15,18-1-16,-18 19 15,17-19-15,-17 19 16,18 16-1,0-34 1</inkml:trace>
  <inkml:trace contextRef="#ctx0" brushRef="#br0" timeOffset="25778.02">27040 7602 0,'0'0'0,"-17"0"16,17-17-16,-18 17 16,36 0-1,-18 17 1</inkml:trace>
  <inkml:trace contextRef="#ctx0" brushRef="#br0" timeOffset="26495.18">27393 7779 0,'0'0'0,"0"-18"15,-17-17 1,-1 17-1,0-17 1,-17 17 0,-18 36-1,35 0 1,1-1 0,-1 18-1,36 1 16,17-19-15,-17-17-16,-1 0 0,19-17 16,-1-1 15,18-35-15,-53 36-1,17-1 1,-34 18-1,-1 35 1,1 36 0,17-18-1,35 52 1,35 1 0,1 0-1,-36-53 1,0 35-1,-17-52 1,-53-36 15,17 0-15,-52-71 0,17-35-1,35-17 1,36 87-1,17 19 1</inkml:trace>
  <inkml:trace contextRef="#ctx0" brushRef="#br0" timeOffset="35980.87">18256 7056 0,'0'-18'94,"0"0"-63,18 1-15,-18-1-16,0 0 0,35-35 31,-35 36-31,35-1 31,-17 18-15,17 18 0,-17-1-16,17 19 15,1 52 17,-19-53-32,-17 0 15,-17 1 1,17-19-1,-18-17 1,18-53 15,18-17-15,-1-1 0,-17 36-1,18 17-15,17-17 31,-17 35-15,-1 0 0,19 18-1,-1 35 1,0 35 0,0 18 15,-17-71-31,-18 18 31</inkml:trace>
  <inkml:trace contextRef="#ctx0" brushRef="#br0" timeOffset="36563.85">19050 7020 0,'0'-17'16,"0"-1"-1,-18 0 1,18 1-1,-17 17 1,-1-18-16,-17-17 16,-18 52 15,18 72 0,17-54-31,18 18 16,35-18 15,-17-35-15,17 0-1,0-18 1,-17-34 0,0-1-1,-1 35 1,-17 0-16,0 1 31,0 52-15,18 18 15,0-35-31,-18-1 0,0 1 16,17-1-16,-17 1 15</inkml:trace>
  <inkml:trace contextRef="#ctx0" brushRef="#br0" timeOffset="37246.98">19191 6897 0,'0'0'15,"-18"0"-15,18-18 16,0 36-1,0-1 17,18 1-32,0 0 0,-1 35 31,1-18-31,-18 0 31,0-17-15,-18-53 15,18 17-15,0 0-16,0-17 15,36-53 1,-19 70 0,19 18-1,-1 18 1,-18-1-1,19 72 17,-36-54-17,0-17 1,-18-18 0,18-18-1,0-35 16,18-18-15,17 36 0,-17 18-16,17-1 15,0 18 1,1 35 0,-19 36-1,-17-18 1,18 35 15,-18-71-15,0 1-16</inkml:trace>
  <inkml:trace contextRef="#ctx0" brushRef="#br0" timeOffset="37766.04">19773 6950 0,'-17'17'16,"17"1"46,17-18-62,1 0 16,17 0 0,-17-18-1,-1 1 1,-17-36 0,0 35-1,-35-17 16,0 35-15,17 18 0,1 17-1,17 0-15,0 36 32,0-54-32,17 36 15,18-35 1,36-18-1,0-18 1,-19 1 0,1-1-1</inkml:trace>
  <inkml:trace contextRef="#ctx0" brushRef="#br0" timeOffset="38150.37">20179 7108 0,'0'-17'16,"-18"17"0,36 17 46,-18 36-46,0-35-16,0 17 15,-18-17-15</inkml:trace>
  <inkml:trace contextRef="#ctx0" brushRef="#br0" timeOffset="39714.68">20408 6844 0,'18'0'46,"-18"18"-30,17-1 0,1 36-1,0-18-15,-1 36 16,19-18 0,-1 88 15,-35-106-31,0-17 15</inkml:trace>
  <inkml:trace contextRef="#ctx0" brushRef="#br0" timeOffset="40136.11">20443 6914 0,'-17'-17'16,"34"34"-16,-52-34 0,35-1 16,0-17-1,18 0 17,-1 35-32,36-18 15,0 18 1,0 0-1,18 35 1,-36 1 0,-35 16-1,-53 1 1,0-35 15,0 0-15,18-18-1,17-36 1,36 1 0,0 17-1</inkml:trace>
  <inkml:trace contextRef="#ctx0" brushRef="#br0" timeOffset="40681.57">20955 6862 0,'0'0'0,"0"-18"47,-18 18-31,18-18-1,-17 18 1,17-17-16,-36-1 16,-16 36 15,16 17-15,36 0-1,18 0 1,17 1-1,0-36 1,-17 17 0,17-34-1,-17-1 1,17-17 15,-35 0-15,0 17-16,18 18 15,-18 35 17,18 0-17,-1 18 1,1-35 0,-1 0-1</inkml:trace>
  <inkml:trace contextRef="#ctx0" brushRef="#br0" timeOffset="41016.85">21308 6844 0,'0'0'0,"-18"-35"31,0 17-31,1 0 31,-18 18-15,17 18-1,0 0 1,18 35 0,-17-1-1,34-16 1,19-1-1,16-35 1,37-18 0,-19-17-1</inkml:trace>
  <inkml:trace contextRef="#ctx0" brushRef="#br0" timeOffset="41264.64">21414 6720 0,'0'0'0,"-18"-53"16,18 36-16,-18-1 16,18 1-1,18 34 1,-18 18 0,18 18-1,17 36 1,-17-1-1,-1-35 1,-17-36 0,0 1-16</inkml:trace>
  <inkml:trace contextRef="#ctx0" brushRef="#br0" timeOffset="41548.44">21519 6862 0,'0'0'0,"18"-18"0,0 0 15,-18 36 17,-18 0-17,0 17 1,-17 0 0,18-35-1,34 0 16,1 0-15,-1 0-16,36 35 16,-17-17-1,-19 0 1,-17-1 0</inkml:trace>
  <inkml:trace contextRef="#ctx0" brushRef="#br0" timeOffset="42666.17">21837 6862 0,'0'0'0,"18"-18"0,-18 0 16,0 1-1,-36 17 1,-17 0 0,0 17-1,36 1 1,-1 17 15,18-17-15,35 35 15,-17-53-31,17 17 31,1-52-15,-1 17 0,-17 1-16,-1-18 31,-17 17-31,0 53 31,-17-17-15,17-1-16,0 19 15,52 17 17,-16-53-17,17 0 1,17-36-1,-17 1 1,18-18 0,-71 18-1,0-18 1,-36 53 0,1 0-1,18 18 1,-19 17-1,36 35 17,0-52-17,18 17 1,0-35 0,17-17-1,0-1 1,-17-17-1,-18 0 1,0 17 0,0 36-1,0 17 1,17 53 0,1 0-1,0 0 1,-1 18 15,-17-71-15,-17-35-16,-1 18 0,-17-18 31,-18-53-15,0-17-1,53-1 1,0 1-1,35 34 1,18 19 0,-35 17-1,35 0 1</inkml:trace>
  <inkml:trace contextRef="#ctx0" brushRef="#br0" timeOffset="43298.8">22331 6879 0,'-18'0'16,"18"-17"0,18 17 62,17 0-63,0-18 17,1 0-17,-19 18-15,-17-17 16,0-1-1,-35 0 1,0 1 0,-1 17-1,1 17 1,0 19 0,35-19-1,18 36 1,17 0-1,18-18 1,17-17 0,1-18 15,-36-18-15,-35 1-16</inkml:trace>
  <inkml:trace contextRef="#ctx0" brushRef="#br0" timeOffset="46103.84">22754 6950 0,'18'0'16,"-1"0"-16,-17-18 16,0 0 15,0 36 31,0 0-46,0-1-16,0 36 31,-17-17-15,-1-1-1,18-18-15</inkml:trace>
  <inkml:trace contextRef="#ctx0" brushRef="#br0" timeOffset="46622">22842 6667 0,'-17'0'0,"-1"0"16,0 0 15,36 0-15,0-17-1,-1 17 1,36-18 0,-17 18-16,122-17 31,-122 17-31,16-18 15,-34 18 1,-36 18 0</inkml:trace>
  <inkml:trace contextRef="#ctx0" brushRef="#br0" timeOffset="46904.21">23019 6632 0,'0'0'0,"-18"0"16,0 0 0,18 18 15,0-1-15,18 36-1,-18-35 1,0 17-16,18 18 15,-18 35 1,0-35 0,0-35-1,0 0 1</inkml:trace>
  <inkml:trace contextRef="#ctx0" brushRef="#br0" timeOffset="47216.61">23248 6756 0,'0'17'15,"0"1"1,0 0 0,0-1-1,0 19 1,18 34 15,-18-52-31,0-1 16</inkml:trace>
  <inkml:trace contextRef="#ctx0" brushRef="#br0" timeOffset="47871.58">23230 6738 0,'0'0'0,"0"-18"16,18 1 15,-18-1-31,53-17 32,-35 17-32,-1 18 0,71-17 15,-17 34 1,-36 1-1,-17 17 1,-36 0 15,-35 1-15,-17-1 0,17 0-1,35-35 1,1 18-1,17-36 17,17 1-17,1 17 1,0 17 0,52 19 15,-52-36-31,-1 0 0,19 17 15,-1 1 1,-17-18 15,-18 17-15,17-34 15,-17-1-15,18 1-1,-18-1 1,-18 18 0</inkml:trace>
  <inkml:trace contextRef="#ctx0" brushRef="#br0" timeOffset="56271.37">10125 13353 0,'-18'17'16,"18"1"15,18-18-31,17 0 16,18-18-1,17 1 1,19 17-1,-1 0 17,-35-18-17,-18 18 1,-35-18 109,0 1-109,18-19 15,-18 19-31,0-1 0,35-17 31,0-18-15,1 18-1,-19 35 1,18-18-16,-17 18 16,35 0-1,-35 0 1,17 35-1,0 18 1,-35-17 0,0 16-1,0-34 1,0 0 0,-17-1-1,17 1 1,17-18 62,18-18-62,-17 18-1,53-17 1,-36 17-16,18 0 15,35 0 1,0 0 0,-17 0-1,-18 17 1,-18-17 0,-17 18-1,-1-18 110,1-18-109,0 18-1,-1-17 1,1-1 0,-18 0-16,17 1 15,1-18 17,0-1-32,17 1 15,0 0 1,1 35 15,-1 0-15,0 17-1,-17 1 1,17 17 0,0-17-1,-17 17 1,-18-17 15,0-1-31,0 1 47,0 0 0,18-18-16,-1 17 0,1-17-31,0 0 16,34 0 0,19-17 15,-18-1-31,-18 18 15,89-18 17,-89 18-32,35 0 15,-34 0-15,-1 0 16,0 0 0,1 18-1,-19-18 1,1 0 15,17 0-15,-52 0 31,17-18-32,0 1-15,-18-1 16,18-35-1,-18 0 1,18-35 0,-17 35-1,17 18 1,-36-18 15,36 35-15,0 1-16,-17-1 31,-1 0-15,0 18-1,-17 0 1,-18 0 0,-35 0 15,70 0-31,1 0 15,-1 0 1,-17 0 15,17 0-31,1 0 16,-1 0 0,-17 0-1,35-17 79,0-1-78,0 1-1,0-1-15,-18-17 16,0 17-1,1-35 1,-19 0 15,36 36-31,-17 17 0,-1-53 16,-17 0 15,17 53-31,18-18 16,-53-35-1,36 35 1,-54-34 0,18 16-1,-17 19 1,17-1 0,-18 18-1,-17-18 1,17 18-1,1 0 1,-36 18 15,71-18-31,-71 18 16,-53 35 15,124-36-31,-89 18 16,-52 36 15,105-36-15,-52 1-1,35-1 1,-18 18 0,0-18-1,18 36 1,53-36-1,-36 35 1,36-17 0,0 0-1,35 0 1,17 18 15,18 35-15,-17-89-16,-18 54 31,18-36-15,-1 18-1,-17-35-15</inkml:trace>
  <inkml:trace contextRef="#ctx0" brushRef="#br0" timeOffset="56938.25">10777 13353 0,'0'0'0,"0"-18"32,-35 0-17,17 18 1,18-17-1,-17 17 1,17 35 0,-35 18-1,35 0 1,0-36 0,0 1-16,52 17 15,19-35 1,17-35-1,-35 0 1,-53 17 0,-53-17 15,18 17-31,17 18 16,1 0-1</inkml:trace>
  <inkml:trace contextRef="#ctx0" brushRef="#br0" timeOffset="57505.53">11730 13353 0,'0'0'0,"17"-18"0,-17 0 15,0 1 1,-17 17 0,-1 0-1,1 17-15,-36 36 31,35-35-31,18 35 16,0-18 0,53-17-1,17-18 1,1-18 0,-36-35 15,-17 36-16,-53-19 1,-18 19 0,17-1-16</inkml:trace>
  <inkml:trace contextRef="#ctx0" brushRef="#br0" timeOffset="58071.37">10795 12788 0,'0'0'0,"18"0"47,-1 0-47,19 0 16,69-35-1,-52 35 1,-17-18-16,52 1 16,0-1-1,-70 18-15</inkml:trace>
  <inkml:trace contextRef="#ctx0" brushRef="#br0" timeOffset="58304.71">11024 12753 0,'18'0'15,"-18"18"1,18 17 15,-1-18-31,1 36 16,17 18-1,0-18 1,-17 0 0,0-36-16</inkml:trace>
  <inkml:trace contextRef="#ctx0" brushRef="#br0" timeOffset="58871.8">11359 12788 0,'0'18'31,"0"-1"-31,0 1 15,0 0 1,18 17 0,-18-17-16,0-1 15,18 1 1,-18 0 0,-18-18-1,0-36 1,-17-17-1,18 0 1,-1-52 0,36 52-1,17 0 1,35 35 0,-34 71-1,-36 35 32,-18-70-47,0 17 0,-17 0 16,-18 1-1,36-36 1,34-18 0,36-17-1,0 35 1,35 0-1,0 70 1,-52-17 0</inkml:trace>
  <inkml:trace contextRef="#ctx0" brushRef="#br0" timeOffset="66047.61">22631 13088 0,'17'0'16,"1"0"31,0 0-31,-1 0-16,36 0 15,71 0 1,-36 0-1,-35 0-15,17 0 16,18 0 0,-105 0 31,-18 0-47,-1 0 31,36-18 47,0 1-78,18-1 16,0-35-1,17 36 1,18-1-1,-18 0 1,-17 18-16,-1-17 16,36 34 15,-35 1-15,52 17-1,-17 18 1,-35-35-1,-18 17 1,0-17 0,-18-1-1,1 1 1,17 0 15,0-1 47,17-17-62,1 0 0,0 0-16,-1 0 15,19-17 1,-19 17-16,18-18 15,18 18 1,53 0 15,-71 0-31,-17 0 0,35 18 16,35-1 15,-70 1-15,-18 0 15,0-36 32,0 0-17,-18 1-14,18-1-17,0 0 1,0 1 0,0-1-1,0 0 1,18 1-1,0 17-15,17-18 16,-35 0-16,35 18 16,18 0 15,-18 18 0,-17 17-15,0 1-1,-18-19-15,17 1 16,-17 0 0,0-1-1,0 1 1,0 0 0,-17-1-1,17-34 32,17 17-31,1 0-1,-1-18 17,19 18-17,17 18 1,-18-18-1,71 0 1,-89 17 0,1-17-16,53 0 15,-1 18 17,-52-18-32,52 0 15,19-18 16,-72 18-31,36 0 32,-53-17-32,0-1 109,-18 0-78,18 1-15,0-1 0,0 0-16,0 1 15,0-1 1,0 0-16,0-52 15,0-1 1,-17 36 0,17 0-1,0 17 17,-18 18-17,1 0 1,-19 0-1,19 0-15,-19 0 16,1 0 0,0-18-1,0 18 1,-18 0 0,0 0-1,17 0 1,19 0-1,17 18 32,-18-18-31,18-18 78,0 1-79,0-1 1,0 1 0,0-19-1,0 19-15,-18-1 16,-17-35-1,35 35-15,-17-34 32,-1 34-32,0-17 31,1 17-15,-19 0-1,-17 1 1,18-1-1,0 0 1,17 1 0,-17-1-1,-18 0 1,-35 1 0,35-1-1,-18 18 1,18 0-1,18-17 1,-35 34 0,17-17-1,-71 18 17,18 17-17,36-17 1,17 17-1,-18 0 1,18-17 0,-17 35-1,17-35 1,-18 17 0,19 0-1,-1 0 1,0 1-1,35-1 1,-35 0 0,0 0 15,36 1-15,17-1-1,0 36 1,17-19-1,-17 1 1,18 0 0,0-17-1,-1 17 1</inkml:trace>
  <inkml:trace contextRef="#ctx0" brushRef="#br0" timeOffset="66725.28">23266 13141 0,'0'-18'31,"0"1"-15,-18-1 0,0 18 15,1 0 0,-1 0-31,0 35 16,1 18-1,17-17 1,17-19-16,36 36 16,0-18-1,-35-35 1,35-17 15,-35-36-15,-18 18-16,0-18 31,-53 17-15,17 19-1,1-1 1,0 36-1,35-1-15</inkml:trace>
  <inkml:trace contextRef="#ctx0" brushRef="#br0" timeOffset="67326.45">24095 13194 0,'-18'-18'31,"0"18"-16,1 0-15,-18 18 16,17 17 0,0-17-1,18 52 1,0-34 0,0-1-1,18 18 1,35-36-1,-18-17 1,53-35 0,-17-71 15,-71 53-31,-106-52 31,71 87-31,-36 18 16</inkml:trace>
  <inkml:trace contextRef="#ctx0" brushRef="#br0" timeOffset="68908.3">8767 8290 0,'0'0'0,"17"0"16,-17 18 15,0 0-15,35 34-1,-35-34-15,36 70 16,17 71 0,0 17-1,-36-34 1,-17-72-1,0 1 1,0-36 15,-17-35-15</inkml:trace>
  <inkml:trace contextRef="#ctx0" brushRef="#br0" timeOffset="69725.66">8943 9102 0,'-35'-18'31,"17"18"-31,0-18 16,1 18 0,-1 0-16,-35 0 15,18 0 1,-71 0-1,0 18 1,-35 0 0,-18-1-1,-17 1 1,52-18 0,-105 18-1,0-1 16,0 1-31,-1-18 32,89 0-17,-71 17 1,1 1 0,34 0-1,72-18 1,-1 0-1,35 0 1,1 0 0,34 0-1,19 0 1,-1 0 0,18 17 46,0 1-46,0 17-16,0 36 31,18 17-15,-1-53-16,-17-17 15,0 70 1,0-35-1,0-35-15</inkml:trace>
  <inkml:trace contextRef="#ctx0" brushRef="#br0" timeOffset="70130.64">5750 9648 0,'0'-35'32,"18"53"30,0-1-62,-1 1 16,1 0-1,-1-18-15,19 35 16,-19-35 0,1 0-16,35-35 15,-35 17 1,17-35 0,-35 0-1,-18 53 1,1 0-1,-1 36 1,18 16 0</inkml:trace>
  <inkml:trace contextRef="#ctx0" brushRef="#br0" timeOffset="70613.82">5909 10495 0,'0'0'0,"-18"0"46,18 18-30,18 35 15,0-18-31,17 71 16,-35-71 0,35 53-16,0 18 31,-35-35-16,0-36 1,-17-17 0</inkml:trace>
  <inkml:trace contextRef="#ctx0" brushRef="#br0" timeOffset="70995.85">5821 11007 0,'0'17'0,"0"1"31,17-18-31,-17 18 16,18-1 0,0-17-16,-1 35 15,19-17 1,17-18-1,17-53 17,-35 36-17,-17-1-15,0 0 16,17-17 0,-17 35-1,-18 18 1,0 17-1,-18 18 1,-53 17 0</inkml:trace>
  <inkml:trace contextRef="#ctx0" brushRef="#br0" timeOffset="72010.22">4180 15258 0,'-17'35'16,"17"-17"-16,17-1 16,19-17-16,-19 0 15,124-17 1,106-1 0,-194 0-1,124 1 1,-19-19 15,-140 36-31,17 0 16</inkml:trace>
  <inkml:trace contextRef="#ctx0" brushRef="#br0" timeOffset="72293.39">4498 15557 0,'0'18'0,"0"-36"0,18 36 31,-1-18-31,18 0 15,89-53 1,52 0 0,-35 18-1,18 0 1,-124 35-16</inkml:trace>
  <inkml:trace contextRef="#ctx0" brushRef="#br0" timeOffset="79785.39">13176 9119 0,'0'-17'15,"-17"17"32,17-18-47,-18 18 16,18-18-1,35-35 17,-17 36-32,17-1 15,-17 18 1,-1 0 0,1 53-1,-18-18-15,-35 36 31,-18-1-15,18-17 0,-1-17-1,1-19 1,53-17 31,-1-17-47,54-1 15,-1 18 1,19 0 0,-72 0-16,19 0 15,-19 18 17</inkml:trace>
  <inkml:trace contextRef="#ctx0" brushRef="#br0" timeOffset="80069.34">13441 8925 0,'0'0'16,"53"53"15,-36-35-31,19-1 0,-1 54 16,-17-36-1,-18 1-15,-36 52 16,-52-18 0,0-34 15</inkml:trace>
  <inkml:trace contextRef="#ctx0" brushRef="#br0" timeOffset="80368.7">12947 8925 0,'0'0'0,"-53"36"31,35-19-31,1 71 16,17-35 0,17 0-16,1 18 31,35 35-16,123-1 17,-123-105-32</inkml:trace>
  <inkml:trace contextRef="#ctx0" brushRef="#br0" timeOffset="80850.38">13917 8978 0,'0'0'0,"-18"0"32,36-17-32,17 17 15,54 0 1,52 0 0,0 0 15,-35 17-16,-89 1 1</inkml:trace>
  <inkml:trace contextRef="#ctx0" brushRef="#br0" timeOffset="81099.83">14058 8961 0,'18'0'31,"-1"17"-31,-17 18 16,0 36-1,18 17 1,0-17 0,-18-36-16,17 36 31,19 34-16</inkml:trace>
  <inkml:trace contextRef="#ctx0" brushRef="#br0" timeOffset="81496.84">14323 9278 0,'0'0'0,"-18"-18"31,36 18-15,-1 0-16,1 0 0,35 36 16,35-1 15,0 53-16,-88-53 1,-17 1 0,-1-19-1,-17-34 1,17-36 0,36 0-1,35-18 1,17 18-1,1 36 1,-54 34 0</inkml:trace>
  <inkml:trace contextRef="#ctx0" brushRef="#br0" timeOffset="81747.92">14817 9278 0,'17'0'31,"-17"18"-31,18-1 16,0 36-1,-1-17-15,-17-1 16,0 35-1,0-52 1,0 0-16</inkml:trace>
  <inkml:trace contextRef="#ctx0" brushRef="#br0" timeOffset="81882.5">14799 9102 0,'-18'0'31,"18"17"-31</inkml:trace>
  <inkml:trace contextRef="#ctx0" brushRef="#br0" timeOffset="82581.52">15222 9349 0,'18'-36'31,"-18"19"-31,0-1 16,-18 0-1,-35-17 1,1 35 0,-19 18-1,53-1 1,18 1-16,-17 35 16,17-18-1,35 1 1,18-19-1,17-17 1,-17-35 0,-17 0-1,-19-1 1,-17-17 15,0 89 0,0-1-31,0 18 16,36 17 0,-1 36-1,0 18 1,-35-54 0,-88 18-1,17-70 1,-34-53-1,52-53 1,35-1 0,18 1 15,18 71-31,52-19 16,-17 19-1,18-1 1,-54 18-16</inkml:trace>
  <inkml:trace contextRef="#ctx0" brushRef="#br0" timeOffset="83214.67">15522 9419 0,'35'-35'31,"-17"17"-31,-18 1 16,0-1-16,-18 0 16,-34-35 15,34 53-15,0 0-16,-17 53 31,35-35-16,0 35 1,18-35 0,17-18-1,35-18 1,-52 0 0,0-17-1,-18 17 1,-18 1-1,18 34 17,0 54-17,18-53-15,17 123 32,-17-53-17,-1 18 1,-34-36-1,-1-52 1,-35-1 0,-17-69-1,34-37 1,36 1 0,18 35-1,17 18 1,18 17-1</inkml:trace>
  <inkml:trace contextRef="#ctx0" brushRef="#br0" timeOffset="83631.58">15804 9419 0,'0'0'0,"0"-17"15,-17 17 17,34 17-1,1-17-15,0 0-16,52 0 31,-52-17-16,0-1-15,-18 0 16,-36-35 0,-17 18-1,0 17 1,18 36 15,35 17-15,35 36-1,1-1 1,17-17 0,-18-35-1</inkml:trace>
  <inkml:trace contextRef="#ctx0" brushRef="#br0" timeOffset="84002.16">16051 9260 0,'0'0'0,"-17"0"0,-1 0 0,36 18 47,35 17-32,-18 1 1,35 52-1,-70-71 1,0 19 0,-17-36-1,-1-18 1,1-52 0,17 17-1,35 0 1,35 17-1,1 36 1,-53 0 0</inkml:trace>
  <inkml:trace contextRef="#ctx0" brushRef="#br0" timeOffset="84682.11">16863 9419 0,'0'-17'0,"0"-1"32,-18 0-1,0 18-16,-70-17 1,71 17 0,-1 0-16,-17 17 15,35 19 1,0 16 0,17 1-1,1-17 1,53-19-1,-19-17 1,1-53 15,-17-17-31,-36-1 16,-36-35 15,19 89-31,-19-36 16,19 18-1,34 52 1,1 36 0,53 88 15,-71-70-31,17-18 16,-17 0-1</inkml:trace>
  <inkml:trace contextRef="#ctx0" brushRef="#br0" timeOffset="85132.08">17074 9419 0,'0'0'15,"-17"0"-15,34 0 47,1 18-31,0-18-16,17 0 16,18 0-1,-53-18-15,18 18 16,-18-35-1,-18 17 1,-53-17 15,18 35-15,36 18 0,-1 17-1,53 53 1,-35-70-1,71-1 1,0 1 0,-36-18-16</inkml:trace>
  <inkml:trace contextRef="#ctx0" brushRef="#br0" timeOffset="85634.93">17357 9278 0,'0'0'0,"-18"-18"0,18-17 15,-18 17 1,18 36 0,0 53-1,0-1 1,36 36 15,-19 35-15,1-106-16,0 54 15,-18 16 1,0-34 15,0-89-31,-18-17 16,0-71 0,18-52-1,0 69 1,18-16-1,17 52 1,0 70 0,-17 1-1,17 52 1,-17-17 15,-18-17-15,-53-19-1,18-52 1,17 17 0,1-52-1</inkml:trace>
  <inkml:trace contextRef="#ctx0" brushRef="#br0" timeOffset="85884.34">17551 9260 0,'0'0'0,"17"-17"32,-17-1-32,36 0 15,-1 18 1,0 36 15,-17-1-15,-1 0-16,-17 71 15,18-53 1,-18 53 15</inkml:trace>
  <inkml:trace contextRef="#ctx0" brushRef="#br0" timeOffset="86815.14">17956 9349 0,'0'0'0,"-17"-18"16,-1 18-16,0-18 15,-17 1 1,18 17-1,-19 53 1,19 0 0,17-18-1,35 18 1,0-18 0,0-35-1,18-18 1,-17 1-1,-19-71 17,-34 52-32,-1 1 31,0 17-15,1 18-1,17 36 1,0-19-1,35 1 1,71-18 15,-89 0-31,54-18 16,-36 1 0,-17-19-1,-18 1 1,-18 35 15,1 88 0,17-70-31,17 52 16,36-17 15,-35-53-15,0 0-16,17-17 15,0-1 1,0-52 0,-35-1-1,-35 36 1,17 17 0,18 53-1,0 54 1,0-19-1,0 54 1,0-1 15,-35-17-15,18-89 0,-19-34-1,19-1-15</inkml:trace>
  <inkml:trace contextRef="#ctx0" brushRef="#br0" timeOffset="87499.63">18538 9313 0,'0'-17'0,"0"34"0,-17-34 15,-1 17 1,18-18 0,0 36 15,18-1-31,-1 36 31,1 18-15,-18-54-16,18 36 31,-18-35-15,-18-18-1,18-53 1,0 35-1,0-34-15,18-19 16,-1 18 0,19 53-1,-1 18 17,-17 35-17,-1-18 1,1 18-1,-18-71 17,0-17-1,0 17-31,17 1 0,1-19 16,35 36 15,-35 18-31,-18 35 15,17 17 1,1-17 0</inkml:trace>
  <inkml:trace contextRef="#ctx0" brushRef="#br0" timeOffset="87965.63">18997 9419 0,'0'0'16,"18"-17"-16,35-1 31,-36 18-31,36 18 31,-35-18-15,-1 0-1,-17-18 1,0 0-16,-35 1 31,35-1-31,-17 0 16,-36 1-1,17 34 17,1 36-17,35 18 1,18-18 0,17 0-1,18-36 1,0-34-1</inkml:trace>
  <inkml:trace contextRef="#ctx0" brushRef="#br0" timeOffset="88407.28">19279 9278 0,'-35'0'0,"70"0"0,-88 0 15,53 18 1,36-1 0,-1 19-1,-17-1 1,-1 18 15,-17-36-31,0 1 0,-17 0 16,-1-1 15,18-34-31,0-19 16,0-16 15,18-1-15,34 17-1,-34 36 1,17 36-1,-17 34 1,-18 1 0,18-1 15</inkml:trace>
  <inkml:trace contextRef="#ctx0" brushRef="#br0" timeOffset="88750.75">19544 9190 0,'0'-18'16,"18"36"30,-18-1-30,17 1 0,1 35-16,-1-35 0,-17 17 15,18 53 1,-18 0 0,35-17-1,-17-53 1,70-36 15,-70 0-31,-1-52 16</inkml:trace>
  <inkml:trace contextRef="#ctx0" brushRef="#br0" timeOffset="88920.11">19544 9278 0,'0'0'0,"-71"18"15,71-1 1,53-17 0,35 0-1,1-17 1,-54-1 0</inkml:trace>
  <inkml:trace contextRef="#ctx0" brushRef="#br0" timeOffset="118735.14">10848 15663 0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4.102"/>
    </inkml:context>
    <inkml:brush xml:id="br0">
      <inkml:brushProperty name="width" value="0.05" units="cm"/>
      <inkml:brushProperty name="height" value="0.05" units="cm"/>
    </inkml:brush>
  </inkml:definitions>
  <inkml:trace contextRef="#ctx0" brushRef="#br0">1 0 24575,'0'5'0,"0"5"0,0 7 0,4 0 0,7 1 0,6 8 0,5 8 0,3 3 0,1 10 0,2 5 0,1 4 0,0 1 0,-1 0 0,-5 0 0,-1 0 0,-5-1 0,-5-5 0,-5-12-8191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5.662"/>
    </inkml:context>
    <inkml:brush xml:id="br0">
      <inkml:brushProperty name="width" value="0.05" units="cm"/>
      <inkml:brushProperty name="height" value="0.05" units="cm"/>
    </inkml:brush>
  </inkml:definitions>
  <inkml:trace contextRef="#ctx0" brushRef="#br0">432 45 24575,'-1'-2'0,"1"0"0,-1 0 0,1 0 0,-1 1 0,0-1 0,0 0 0,1 1 0,-1-1 0,0 1 0,-1-1 0,1 1 0,0-1 0,0 1 0,-1 0 0,1 0 0,-1 0 0,1 0 0,-1 0 0,1 0 0,-1 0 0,1 0 0,-1 0 0,0 1 0,-2-1 0,-1-2 0,-1 1 0,0 0 0,0 1 0,0 0 0,-13-1 0,6 2 0,-1 2 0,0 0 0,1 0 0,-1 2 0,1 0 0,0 0 0,0 1 0,0 0 0,1 1 0,0 1 0,0 0 0,0 1 0,1 0 0,0 1 0,1 0 0,-13 14 0,9-9 0,1 1 0,1 0 0,1 1 0,0 0 0,1 1 0,0 0 0,2 1 0,0 0 0,1 0 0,1 0 0,-5 22 0,8-22 0,1 0 0,1 1 0,0-1 0,1 1 0,1-1 0,1 1 0,1-1 0,0 0 0,1 1 0,1-2 0,1 1 0,0-1 0,2 0 0,0 0 0,0 0 0,2-1 0,0-1 0,1 0 0,0 0 0,1-1 0,1-1 0,0 0 0,1 0 0,0-1 0,1-1 0,0-1 0,1 0 0,0-1 0,1 0 0,33 11 0,-25-13 0,0 0 0,1-1 0,0-2 0,0-1 0,0-1 0,0-1 0,0-1 0,1-2 0,-1 0 0,0-2 0,0 0 0,-1-2 0,0-1 0,0-1 0,0-2 0,37-19 0,-41 19 0,-1-2 0,0-1 0,-1 0 0,0-1 0,-1-1 0,-1-1 0,0-1 0,-1 0 0,-1-1 0,-1-1 0,0 0 0,-2-1 0,0 0 0,-1-1 0,-1 0 0,-1-1 0,-1 0 0,9-40 0,-13 40 0,0 1 0,-2 0 0,-1-1 0,0 1 0,-4-35 0,1 46 0,0 1 0,0 0 0,-1-1 0,0 1 0,0 0 0,-1 0 0,0 1 0,-1-1 0,0 1 0,0 0 0,-1 0 0,0 1 0,0-1 0,-14-11 0,8 10 11,0 0 0,0 1 0,-1 0 0,0 1 0,0 1 0,-1 0-1,0 1 1,0 0 0,0 1 0,-30-4 0,27 6-176,-1 1 0,0 0 0,1 1 0,-1 1 0,1 1 0,-1 1 0,1 0 0,-33 11 0,22-3-6661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6.166"/>
    </inkml:context>
    <inkml:brush xml:id="br0">
      <inkml:brushProperty name="width" value="0.05" units="cm"/>
      <inkml:brushProperty name="height" value="0.05" units="cm"/>
    </inkml:brush>
  </inkml:definitions>
  <inkml:trace contextRef="#ctx0" brushRef="#br0">380 51 24575,'-3'-1'0,"0"-1"0,0 1 0,0 0 0,0-1 0,1 1 0,-1-1 0,0 0 0,1 0 0,-1 0 0,-2-3 0,-19-12 0,16 14 0,-1 1 0,1 0 0,-1 0 0,0 0 0,0 1 0,1 1 0,-1-1 0,0 2 0,0-1 0,0 1 0,0 0 0,0 1 0,1 0 0,-1 0 0,1 1 0,-1 0 0,1 1 0,0 0 0,0 0 0,1 1 0,-1-1 0,1 2 0,-9 7 0,6-5 0,0 1 0,1 0 0,0 1 0,0 0 0,1 0 0,1 1 0,-1 0 0,2 1 0,-1-1 0,2 1 0,0 0 0,0 1 0,1-1 0,0 1 0,-2 16 0,6-22 0,-1 1 0,1-1 0,0 1 0,1-1 0,0 0 0,0 1 0,0-1 0,1 0 0,0 0 0,1 0 0,-1 0 0,1 0 0,1-1 0,-1 1 0,1-1 0,0 0 0,1 0 0,-1 0 0,10 8 0,-5-6 0,0-1 0,1 0 0,0-1 0,0 0 0,0 0 0,1-1 0,-1-1 0,1 0 0,0 0 0,1-1 0,21 3 0,-2-3-114,0-1 1,0-2-1,0-2 0,0 0 0,0-2 1,0-2-1,-1 0 0,0-2 0,0-2 1,-1 0-1,29-15 0,-5-1-6712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6.557"/>
    </inkml:context>
    <inkml:brush xml:id="br0">
      <inkml:brushProperty name="width" value="0.05" units="cm"/>
      <inkml:brushProperty name="height" value="0.05" units="cm"/>
    </inkml:brush>
  </inkml:definitions>
  <inkml:trace contextRef="#ctx0" brushRef="#br0">32 85 24575,'-2'0'0,"1"0"0,-1 0 0,1 0 0,-1 0 0,1 0 0,-1-1 0,1 1 0,-1 0 0,1-1 0,-1 1 0,1-1 0,0 0 0,-1 1 0,1-1 0,0 0 0,-1 0 0,0-1 0,1 2 0,1-1 0,-1 0 0,1 1 0,0-1 0,-1 0 0,1 0 0,0 0 0,-1 1 0,1-1 0,0 0 0,0 0 0,0 0 0,0 0 0,0 0 0,0 1 0,0-1 0,0 0 0,0 0 0,0 0 0,0 0 0,1-1 0,0-1 0,0 0 0,1 0 0,-1 1 0,1-1 0,0 0 0,-1 1 0,1-1 0,0 1 0,1 0 0,-1 0 0,0 0 0,1 0 0,-1 0 0,1 0 0,3-2 0,2 1 0,1 0 0,-1 0 0,1 1 0,0 0 0,0 1 0,0 0 0,0 0 0,0 1 0,-1 0 0,1 0 0,0 1 0,9 2 0,-4 0 0,1 0 0,-1 1 0,0 1 0,-1 0 0,1 1 0,20 12 0,-31-16 0,1 1 0,0-1 0,-1 1 0,1 0 0,-1 0 0,0 0 0,0 0 0,0 1 0,-1-1 0,1 1 0,-1 0 0,0 0 0,0-1 0,0 2 0,2 4 0,-4-6 0,1 0 0,-1 0 0,1 0 0,-1 1 0,0-1 0,-1 0 0,1 0 0,0 0 0,-1 0 0,0 0 0,1 0 0,-1 0 0,0 0 0,-1 0 0,1 0 0,0 0 0,-1 0 0,0-1 0,0 1 0,0-1 0,0 1 0,-3 2 0,-12 11 0,-1-1 0,-33 21 0,-14 13 0,64-49 0,-1 1 0,1 0 0,0 0 0,0 0 0,0 0 0,0 0 0,0 1 0,0-1 0,0 0 0,0 0 0,1 0 0,-1 1 0,0-1 0,1 1 0,-1-1 0,1 0 0,-1 1 0,1 1 0,0-2 0,0 0 0,1-1 0,-1 1 0,0 0 0,1 0 0,-1-1 0,1 1 0,-1-1 0,1 1 0,-1 0 0,1-1 0,-1 1 0,1-1 0,-1 1 0,1-1 0,0 0 0,-1 1 0,1-1 0,0 1 0,0-1 0,-1 0 0,1 0 0,0 1 0,1-1 0,8 2 0,1 0 0,0-1 0,20-1 0,-21 0 0,118-5-1365,-63-2-5461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7.137"/>
    </inkml:context>
    <inkml:brush xml:id="br0">
      <inkml:brushProperty name="width" value="0.05" units="cm"/>
      <inkml:brushProperty name="height" value="0.05" units="cm"/>
    </inkml:brush>
  </inkml:definitions>
  <inkml:trace contextRef="#ctx0" brushRef="#br0">1 90 24575,'0'-10'0,"0"1"0,1 0 0,3-17 0,-3 25 0,-1-1 0,0 0 0,1 0 0,0 0 0,-1 0 0,1 1 0,0-1 0,0 0 0,0 1 0,0-1 0,0 1 0,0-1 0,0 1 0,1-1 0,-1 1 0,0 0 0,1 0 0,-1-1 0,1 1 0,0 0 0,-1 0 0,1 1 0,0-1 0,3-1 0,-4 2 0,1 0 0,-1 0 0,1 0 0,-1 1 0,0-1 0,1 0 0,-1 1 0,0-1 0,1 1 0,-1-1 0,0 1 0,1 0 0,-1 0 0,0-1 0,0 1 0,0 0 0,0 0 0,0 0 0,0 0 0,0 0 0,0 0 0,0 1 0,0-1 0,-1 0 0,1 0 0,0 1 0,-1-1 0,1 0 0,-1 1 0,1-1 0,-1 0 0,0 2 0,10 50 0,-10-52 0,6 325 0,-8-201 0,0 60 0,3 333 0,13-331-57,-7-123-1251,-4-23-5518</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7.870"/>
    </inkml:context>
    <inkml:brush xml:id="br0">
      <inkml:brushProperty name="width" value="0.05" units="cm"/>
      <inkml:brushProperty name="height" value="0.05" units="cm"/>
    </inkml:brush>
  </inkml:definitions>
  <inkml:trace contextRef="#ctx0" brushRef="#br0">494 251 24575,'0'-20'0,"-1"-1"0,0 1 0,-1 0 0,-2 0 0,0 0 0,-12-34 0,15 49 0,-1 1 0,0 0 0,0-1 0,-1 1 0,1 0 0,-1 0 0,0 0 0,0 0 0,0 1 0,0-1 0,-1 1 0,0 0 0,1 0 0,-1 0 0,0 1 0,-1-1 0,1 1 0,0 0 0,-1 0 0,1 0 0,-1 1 0,1 0 0,-1 0 0,0 0 0,0 0 0,1 1 0,-1-1 0,0 1 0,0 0 0,0 1 0,1-1 0,-1 1 0,0 0 0,-5 2 0,-6 1 0,0 1 0,1 0 0,-1 2 0,1-1 0,0 2 0,1 0 0,-1 1 0,2 0 0,-1 1 0,1 1 0,1 0 0,0 0 0,-10 14 0,8-7 0,2 0 0,0 1 0,1 0 0,0 1 0,2 0 0,1 0 0,0 1 0,1 0 0,-4 25 0,6-18 0,1 0 0,1 1 0,1 0 0,2-1 0,1 1 0,1-1 0,1 1 0,2-1 0,0 0 0,2 0 0,2-1 0,0 0 0,2 0 0,0-1 0,23 37 0,-20-44 0,1-1 0,0 0 0,2 0 0,0-2 0,1 0 0,0-1 0,1-1 0,1 0 0,0-2 0,1 0 0,0-2 0,1 0 0,0-1 0,1-1 0,-1-1 0,1-2 0,1 0 0,26 2 0,-28-5 0,0-1 0,-1-1 0,1-1 0,0 0 0,0-2 0,-1-1 0,1 0 0,-1-2 0,0 0 0,-1-2 0,1 0 0,-1-1 0,-1-1 0,0-1 0,0 0 0,-1-2 0,-1 0 0,0-1 0,28-30 0,-30 25 0,0-1 0,-1 0 0,-1-1 0,-1-1 0,-1 0 0,-1-1 0,-1 0 0,-1 0 0,-1-1 0,-1 0 0,-1 0 0,-1 0 0,-2-1 0,1-28 0,-3 28 0,-1 0 0,-1 0 0,-2 0 0,0 0 0,-2 0 0,0 1 0,-2 0 0,0 1 0,-2 0 0,0 0 0,-2 1 0,-1 0 0,-28-38 0,32 51-54,0 0-1,0 1 0,0 0 1,-1 0-1,-1 1 1,1 0-1,-1 1 0,0 0 1,0 1-1,-1 0 1,0 1-1,0 1 0,0-1 1,0 2-1,0 0 0,-1 0 1,1 1-1,0 0 1,-1 1-1,1 1 0,-1 0 1,1 1-1,0 0 1,-23 7-1,6 0-6771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8.286"/>
    </inkml:context>
    <inkml:brush xml:id="br0">
      <inkml:brushProperty name="width" value="0.05" units="cm"/>
      <inkml:brushProperty name="height" value="0.05" units="cm"/>
    </inkml:brush>
  </inkml:definitions>
  <inkml:trace contextRef="#ctx0" brushRef="#br0">380 72 24575,'0'-2'0,"1"-1"0,-1 0 0,-1 0 0,1 0 0,0 1 0,-1-1 0,1 0 0,-1 0 0,0 1 0,0-1 0,0 1 0,0-1 0,-1 1 0,1-1 0,-1 1 0,1-1 0,-1 1 0,0 0 0,0 0 0,0 0 0,0 0 0,0 0 0,0 1 0,-1-1 0,1 1 0,0-1 0,-1 1 0,1 0 0,-1 0 0,0 0 0,1 0 0,-1 0 0,0 1 0,-3-1 0,-2 0 0,0 1 0,0 0 0,0 0 0,0 1 0,0 0 0,0 0 0,0 1 0,0 0 0,0 1 0,-14 6 0,1 1 0,1 2 0,0 0 0,0 2 0,2 0 0,-1 0 0,2 2 0,-19 20 0,31-29 0,-1 0 0,1 1 0,0-1 0,1 1 0,-1 0 0,2 0 0,-1 0 0,1 1 0,-3 13 0,5-16 0,0 0 0,1 0 0,0 0 0,0 0 0,0 0 0,1-1 0,0 1 0,0 0 0,0 0 0,1-1 0,0 1 0,0-1 0,0 1 0,1-1 0,0 0 0,3 5 0,1-1 8,0 0-1,1-1 1,0 0-1,1 0 1,-1-1-1,2 0 1,-1 0-1,1-1 1,0-1-1,0 1 1,0-2-1,1 1 1,-1-2-1,1 1 1,19 2-1,1 0-304,1-2 0,-1-1 0,1-2 0,43-3 0,-13-3-6529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8.768"/>
    </inkml:context>
    <inkml:brush xml:id="br0">
      <inkml:brushProperty name="width" value="0.05" units="cm"/>
      <inkml:brushProperty name="height" value="0.05" units="cm"/>
    </inkml:brush>
  </inkml:definitions>
  <inkml:trace contextRef="#ctx0" brushRef="#br0">30 105 24575,'-2'0'0,"0"0"0,1 0 0,-1 0 0,0 0 0,0-1 0,1 1 0,-1 0 0,0-1 0,0 0 0,1 1 0,-1-1 0,-1-1 0,2 2 0,1 0 0,-1-1 0,1 1 0,0-1 0,-1 1 0,1 0 0,0-1 0,-1 1 0,1-1 0,0 1 0,0-1 0,-1 1 0,1-1 0,0 1 0,0-1 0,0 1 0,0-1 0,0 1 0,0-1 0,0 1 0,0-1 0,0 1 0,0-1 0,0 0 0,0 1 0,0-1 0,1-2 0,0 1 0,0 0 0,1-1 0,-1 1 0,1 0 0,-1 0 0,1 0 0,0 0 0,0 0 0,0 0 0,0 0 0,0 1 0,0-1 0,3-1 0,11-5 0,-1 0 0,1 1 0,1 1 0,-1 0 0,1 1 0,0 1 0,0 0 0,1 2 0,-1 0 0,1 1 0,-1 0 0,1 2 0,27 3 0,-38-2 0,0 0 0,0 0 0,0 0 0,0 1 0,0 0 0,0 1 0,-1-1 0,0 1 0,0 0 0,0 1 0,0 0 0,5 5 0,-9-8 0,0 1 0,0-1 0,0 1 0,-1-1 0,1 1 0,-1-1 0,1 1 0,-1 0 0,0 0 0,0 0 0,-1 0 0,1 0 0,0 0 0,-1 0 0,0 0 0,0 0 0,0 0 0,0 0 0,0 0 0,-1 0 0,1 0 0,-1-1 0,0 1 0,1 0 0,-2 0 0,1 0 0,0 0 0,0-1 0,-1 1 0,0-1 0,-2 4 0,-4 4 0,0-1 0,-1 0 0,0 0 0,0-1 0,-17 12 0,-8 6 0,33-25 0,0-1 0,0 1 0,0-1 0,0 1 0,1 0 0,-1 0 0,0-1 0,1 1 0,-1 0 0,0 0 0,1 0 0,-1 0 0,1 0 0,0 0 0,-1-1 0,1 1 0,0 0 0,-1 0 0,1 0 0,0 2 0,0-3 0,0 1 0,1 0 0,-1-1 0,0 1 0,1 0 0,-1-1 0,1 1 0,-1-1 0,0 1 0,1-1 0,-1 1 0,1-1 0,0 0 0,-1 1 0,1-1 0,-1 0 0,1 1 0,0-1 0,-1 0 0,1 0 0,0 1 0,0-1 0,46 5 0,-44-5 0,24 1 0,0 0 0,0 2 0,-1 0 0,49 14 0,-73-16 0,1 0 0,0 0 0,-1 0 0,1 1 0,-1-1 0,1 1 0,-1-1 0,0 1 0,0 0 0,0 0 0,0 0 0,0 0 0,0 0 0,0 0 0,0 1 0,1 2 0,-3-3 0,1 0 0,-1-1 0,1 1 0,-1 0 0,0 0 0,1-1 0,-1 1 0,0 0 0,-1 0 0,1 0 0,0 0 0,0-1 0,-1 1 0,1 0 0,-1 0 0,1-1 0,-1 1 0,0 0 0,0-1 0,0 1 0,0-1 0,0 1 0,0-1 0,0 1 0,0-1 0,-2 2 0,-6 5 0,1-1 0,-1 0 0,0-1 0,0 0 0,-1 0 0,-16 6 0,-66 23 0,84-32 0,-57 16-1365,4-3-5461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9.454"/>
    </inkml:context>
    <inkml:brush xml:id="br0">
      <inkml:brushProperty name="width" value="0.05" units="cm"/>
      <inkml:brushProperty name="height" value="0.05" units="cm"/>
    </inkml:brush>
  </inkml:definitions>
  <inkml:trace contextRef="#ctx0" brushRef="#br0">6 1 24575,'0'0'0,"-1"1"0,1-1 0,-1 1 0,1-1 0,0 1 0,-1-1 0,1 1 0,0-1 0,-1 1 0,1 0 0,0-1 0,-1 1 0,1-1 0,0 1 0,0 0 0,0-1 0,0 1 0,0 0 0,0-1 0,0 1 0,0 0 0,0-1 0,0 1 0,0 0 0,0 0 0,2 30 0,-1-18 0,3 96 0,16 258 0,147 680 0,-122-802-1365,-27-144-5461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0.176"/>
    </inkml:context>
    <inkml:brush xml:id="br0">
      <inkml:brushProperty name="width" value="0.05" units="cm"/>
      <inkml:brushProperty name="height" value="0.05" units="cm"/>
    </inkml:brush>
  </inkml:definitions>
  <inkml:trace contextRef="#ctx0" brushRef="#br0">787 174 24575,'0'-3'0,"-1"0"0,1 0 0,-1 0 0,0 0 0,0 1 0,0-1 0,-1 0 0,1 0 0,-1 1 0,1-1 0,-1 1 0,0-1 0,-2-2 0,-30-28 0,33 33 0,-6-7 0,-1 1 0,1 1 0,-1 0 0,0 0 0,-1 0 0,1 1 0,-1 0 0,0 1 0,0-1 0,0 2 0,-16-3 0,10 3 0,-1 2 0,1 0 0,0 0 0,0 2 0,0 0 0,-26 6 0,8 1 0,0 2 0,1 1 0,0 1 0,1 2 0,1 1 0,0 1 0,-39 30 0,52-33 0,0 0 0,1 1 0,0 0 0,1 1 0,1 1 0,0 0 0,2 1 0,0 1 0,1 0 0,0 0 0,2 1 0,-12 35 0,18-43 0,1 0 0,0 0 0,1 0 0,0 0 0,1 1 0,0-1 0,1 0 0,0 0 0,1 0 0,0 0 0,1 0 0,1 0 0,0-1 0,0 1 0,1-1 0,1 0 0,-1-1 0,2 1 0,0-1 0,0 0 0,1-1 0,0 0 0,0 0 0,1 0 0,0-1 0,1-1 0,-1 0 0,2 0 0,-1-1 0,1 0 0,14 6 0,3-1 0,1-1 0,0-2 0,1-1 0,0-1 0,0-1 0,44 1 0,-17-5 0,1-3 0,83-13 0,-84 6 0,-1-3 0,79-27 0,-112 31 0,0-1 0,0-2 0,-1 0 0,0-1 0,-1-1 0,-1-1 0,0-1 0,20-20 0,-31 26 0,-2 1 0,1-1 0,-1-1 0,-1 0 0,1 0 0,-2 0 0,1 0 0,-1-1 0,-1 0 0,0 0 0,-1 0 0,0-1 0,-1 1 0,0-1 0,0 0 0,-1 1 0,-1-16 0,-2 9 0,-1 0 0,0 0 0,-1 0 0,-1 0 0,0 1 0,-2 0 0,0 0 0,0 1 0,-2 0 0,-14-22 0,9 18 15,-1 0 0,-1 1 0,0 0 0,-1 2 0,-1 0 0,-1 1 0,-26-17 0,33 25-114,0 1 0,0 0 0,-1 1 0,0 1 0,0 0 0,-1 0 0,1 2 0,-1 0 0,0 0 0,0 1 0,1 1 0,-2 0 0,1 1 0,-16 2 0,-6 4-6727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0.564"/>
    </inkml:context>
    <inkml:brush xml:id="br0">
      <inkml:brushProperty name="width" value="0.05" units="cm"/>
      <inkml:brushProperty name="height" value="0.05" units="cm"/>
    </inkml:brush>
  </inkml:definitions>
  <inkml:trace contextRef="#ctx0" brushRef="#br0">413 73 24575,'-7'-7'0,"-1"-1"0,-1 1 0,1 0 0,-1 1 0,0 0 0,-1 1 0,1 0 0,-1 0 0,-18-6 0,21 10 0,0-1 0,1 1 0,-1 0 0,0 1 0,0-1 0,0 1 0,0 1 0,0 0 0,0 0 0,0 0 0,1 0 0,-1 1 0,0 0 0,1 1 0,-1 0 0,-6 3 0,-1 3 0,0 0 0,1 0 0,0 1 0,0 1 0,1 0 0,0 1 0,1 0 0,1 1 0,0 0 0,-15 26 0,19-29 0,1 1 0,0-1 0,1 1 0,0 0 0,1 1 0,0-1 0,1 1 0,0-1 0,0 1 0,2 0 0,-1 0 0,1-1 0,1 1 0,0 0 0,6 21 0,-5-25-5,0-1-1,1 0 0,0 0 0,0-1 1,1 1-1,0-1 0,0 0 0,0 0 1,1 0-1,0 0 0,0-1 0,0 0 1,8 6-1,-4-5 28,0 0 0,0-1 1,1 0-1,-1-1 0,1 0 0,0 0 1,1-1-1,13 3 0,3-3-234,0 0 0,0-2 0,0-1-1,0-1 1,-1-1 0,39-8 0,-2-3-6614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4.446"/>
    </inkml:context>
    <inkml:brush xml:id="br0">
      <inkml:brushProperty name="width" value="0.05" units="cm"/>
      <inkml:brushProperty name="height" value="0.05" units="cm"/>
    </inkml:brush>
  </inkml:definitions>
  <inkml:trace contextRef="#ctx0" brushRef="#br0">112 134 24575,'0'2'0,"-1"0"0,0 0 0,0 0 0,0-1 0,0 1 0,0 0 0,0 0 0,0-1 0,-1 1 0,1-1 0,-1 1 0,1-1 0,-1 0 0,1 1 0,-1-1 0,0 0 0,0 0 0,-3 1 0,-9 9 0,14-11 0,-1 0 0,1 0 0,0 0 0,0 0 0,0 1 0,0-1 0,-1 0 0,1 0 0,0 0 0,0 1 0,0-1 0,0 0 0,0 0 0,0 0 0,-1 1 0,1-1 0,0 0 0,0 0 0,0 0 0,0 1 0,0-1 0,0 0 0,0 0 0,0 1 0,0-1 0,0 0 0,0 0 0,0 1 0,0-1 0,0 0 0,0 0 0,1 0 0,-1 1 0,0-1 0,0 0 0,0 0 0,0 0 0,0 1 0,0-1 0,1 0 0,11 5 0,16-4 0,-9-3 0,1-1 0,0-1 0,37-12 0,-47 13 0,0-1 0,0 0 0,0-1 0,-1 0 0,0 0 0,0-1 0,-1-1 0,0 1 0,9-10 0,-15 15 0,-1 0 0,1-1 0,-1 0 0,0 1 0,0-1 0,0 0 0,0 1 0,0-1 0,0 0 0,0 0 0,0 0 0,-1 0 0,1 0 0,-1 0 0,0 0 0,1 0 0,-1 0 0,0 0 0,0 0 0,0 0 0,-1 0 0,1 0 0,0 0 0,-1 0 0,1 0 0,-1 0 0,0 0 0,0 0 0,0 0 0,0 1 0,0-1 0,0 0 0,0 1 0,0-1 0,-1 0 0,-1-1 0,-1-1 0,0 1 0,-1 0 0,1-1 0,-1 2 0,0-1 0,1 0 0,-1 1 0,0 0 0,-1 0 0,1 1 0,0-1 0,-10 0 0,2 2 0,1 0 0,-1 1 0,1 1 0,-1 0 0,1 1 0,0 0 0,0 1 0,0 1 0,0 0 0,1 0 0,0 1 0,0 0 0,0 1 0,-10 8 0,15-10 0,0 0 0,1 0 0,-1 1 0,1 0 0,0 0 0,0 0 0,1 0 0,0 1 0,0 0 0,-5 12 0,8-14 0,-1-1 0,1 1 0,0 0 0,1-1 0,-1 1 0,1 0 0,0 0 0,0 0 0,1-1 0,-1 1 0,1 0 0,0-1 0,0 1 0,1 0 0,-1-1 0,1 0 0,0 1 0,4 6 0,1-2 9,0 0-1,0 0 1,1 0-1,0-1 1,1 0 0,0 0-1,0-1 1,1-1-1,0 1 1,0-1-1,0-1 1,0 0-1,13 4 1,-3-2-221,1-1 0,-1 0 0,1-2-1,0-1 1,0 0 0,27 0 0,1-5-6614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0.940"/>
    </inkml:context>
    <inkml:brush xml:id="br0">
      <inkml:brushProperty name="width" value="0.05" units="cm"/>
      <inkml:brushProperty name="height" value="0.05" units="cm"/>
    </inkml:brush>
  </inkml:definitions>
  <inkml:trace contextRef="#ctx0" brushRef="#br0">53 13 24575,'-1'-1'0,"1"0"0,-1 1 0,1-1 0,-1 0 0,0 0 0,0 1 0,1-1 0,-1 0 0,0 1 0,0-1 0,0 0 0,1 1 0,-1-1 0,0 1 0,0 0 0,0-1 0,0 1 0,0 0 0,0-1 0,0 1 0,0 0 0,0 0 0,0 0 0,0 0 0,0 0 0,0 0 0,0 0 0,0 0 0,0 1 0,0-1 0,0 0 0,0 0 0,0 1 0,0-1 0,0 1 0,0-1 0,0 1 0,0-1 0,0 1 0,1 0 0,-1-1 0,0 1 0,0 0 0,1 0 0,-1-1 0,0 1 0,1 0 0,-1 0 0,1 0 0,-1 0 0,1 0 0,0 0 0,-1 0 0,1 0 0,0 0 0,0 1 0,-2 4 0,0-1 0,1 1 0,0 0 0,0 0 0,0 0 0,1-1 0,0 1 0,1 11 0,0-11 0,1 0 0,-1 0 0,2 0 0,-1-1 0,0 1 0,1-1 0,0 1 0,1-1 0,-1 0 0,1 0 0,0 0 0,0-1 0,0 1 0,1-1 0,0 0 0,-1 0 0,1-1 0,1 1 0,-1-1 0,0 0 0,1-1 0,0 1 0,0-1 0,-1 0 0,1-1 0,0 1 0,0-1 0,1 0 0,8-1 0,-3 1 0,1-1 0,-1 0 0,1-1 0,-1-1 0,1 0 0,-1 0 0,0-1 0,0-1 0,0 0 0,-1-1 0,1 0 0,-1-1 0,18-11 0,-22 12 0,0 0 0,-1-1 0,1 0 0,-1 0 0,0 0 0,0-1 0,-1 0 0,0 0 0,0 0 0,-1-1 0,0 0 0,0 0 0,-1 0 0,0 0 0,3-14 0,-7 17 0,-3 10 0,-5 14 0,3 15-269,2 1-1,-1 60 1,4-82-288,0 36-6269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2.285"/>
    </inkml:context>
    <inkml:brush xml:id="br0">
      <inkml:brushProperty name="width" value="0.05" units="cm"/>
      <inkml:brushProperty name="height" value="0.05" units="cm"/>
    </inkml:brush>
  </inkml:definitions>
  <inkml:trace contextRef="#ctx0" brushRef="#br0">1 0 24575,'0'9'0,"1"0"0,1-1 0,0 1 0,5 15 0,5 25 0,8 128 0,8-24-1365,-23-129-5461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2.953"/>
    </inkml:context>
    <inkml:brush xml:id="br0">
      <inkml:brushProperty name="width" value="0.05" units="cm"/>
      <inkml:brushProperty name="height" value="0.05" units="cm"/>
    </inkml:brush>
  </inkml:definitions>
  <inkml:trace contextRef="#ctx0" brushRef="#br0">57 1 24575,'-5'0'0,"-1"4"0,-5 3 0,1 3 0,0 5 0,4 5 0,1 4 0,3 7 0,1 2 0,0 6 0,2 0 0,-1-6-8191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3.329"/>
    </inkml:context>
    <inkml:brush xml:id="br0">
      <inkml:brushProperty name="width" value="0.05" units="cm"/>
      <inkml:brushProperty name="height" value="0.05" units="cm"/>
    </inkml:brush>
  </inkml:definitions>
  <inkml:trace contextRef="#ctx0" brushRef="#br0">1 0 24575,'0'5'0,"0"6"0,0 5 0,0 5 0,0 4 0,0 2 0,0 1 0,0 1 0,0-1 0,0 0 0,0 0 0,0 0 0,0-5-8191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3.693"/>
    </inkml:context>
    <inkml:brush xml:id="br0">
      <inkml:brushProperty name="width" value="0.05" units="cm"/>
      <inkml:brushProperty name="height" value="0.05" units="cm"/>
    </inkml:brush>
  </inkml:definitions>
  <inkml:trace contextRef="#ctx0" brushRef="#br0">0 1 24575,'0'4'0,"0"7"0,5 1 0,1 3 0,0 4 0,-1 3 0,-2 3 0,-1 2 0,4 0 0,0 1 0,0-5-8191</inkml:trace>
  <inkml:trace contextRef="#ctx0" brushRef="#br0" timeOffset="1">82 329 24575,'0'4'0,"0"7"0,0 5 0,0 6 0,0 3 0,0 2 0,0 1 0,0 0 0,0-4-8191</inkml:trace>
  <inkml:trace contextRef="#ctx0" brushRef="#br0" timeOffset="2">82 765 24575,'0'5'0,"0"6"0,0 5 0,0 6 0,0-2-8191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4.034"/>
    </inkml:context>
    <inkml:brush xml:id="br0">
      <inkml:brushProperty name="width" value="0.05" units="cm"/>
      <inkml:brushProperty name="height" value="0.05" units="cm"/>
    </inkml:brush>
  </inkml:definitions>
  <inkml:trace contextRef="#ctx0" brushRef="#br0">12 0 24575,'0'494'0,"-5"-440"-1365,-1-31-5461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4.391"/>
    </inkml:context>
    <inkml:brush xml:id="br0">
      <inkml:brushProperty name="width" value="0.05" units="cm"/>
      <inkml:brushProperty name="height" value="0.05" units="cm"/>
    </inkml:brush>
  </inkml:definitions>
  <inkml:trace contextRef="#ctx0" brushRef="#br0">28 0 24575,'-5'0'0,"-6"0"0,4 0 0,2 5 0,8 1 0,7 5 0,7 4 0,5 5 0,3-1 0,3 0 0,0-2 0,-4 0 0,-6-2-8191</inkml:trace>
  <inkml:trace contextRef="#ctx0" brushRef="#br0" timeOffset="1">438 28 24575,'4'0'0,"7"0"0,1-5 0,-1 3 0,-8 7 0,-13 7 0,-14 6 0,-13 5 0,-9 2 0,-10 8 0,3-3-8191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7.571"/>
    </inkml:context>
    <inkml:brush xml:id="br0">
      <inkml:brushProperty name="width" value="0.05" units="cm"/>
      <inkml:brushProperty name="height" value="0.05" units="cm"/>
    </inkml:brush>
  </inkml:definitions>
  <inkml:trace contextRef="#ctx0" brushRef="#br0">6 28 24575,'-4'0'0,"2"0"0,12 0 0,8 0 0,6 0 0,9 0 0,7 0 0,6 0 0,5-4 0,-2-2 0,1 0 0,-5 1 0,-4 2 0,-5 1 0,-9 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8.050"/>
    </inkml:context>
    <inkml:brush xml:id="br0">
      <inkml:brushProperty name="width" value="0.05" units="cm"/>
      <inkml:brushProperty name="height" value="0.05" units="cm"/>
    </inkml:brush>
  </inkml:definitions>
  <inkml:trace contextRef="#ctx0" brushRef="#br0">295 59 24575,'0'1'0,"1"-1"0,-1 0 0,1 0 0,-1 0 0,0 0 0,1 0 0,-1 0 0,0 0 0,1 0 0,-1 0 0,0 0 0,1 0 0,-1 0 0,0 0 0,1 0 0,-1-1 0,0 1 0,1 0 0,-1 0 0,0 0 0,1 0 0,-1-1 0,0 1 0,1 0 0,-1 0 0,0-1 0,0 1 0,1 0 0,-1 0 0,0-1 0,0 1 0,0 0 0,1-1 0,-1 1 0,0 0 0,0-1 0,0 1 0,0 0 0,0-1 0,0 1 0,0 0 0,0-1 0,0 1 0,0 0 0,0-1 0,0 1 0,0 0 0,0-1 0,0 1 0,0-1 0,0 1 0,0 0 0,0-1 0,0 1 0,-1 0 0,1-1 0,0 1 0,0 0 0,0 0 0,-1-1 0,1 1 0,-17-18 0,9 13 0,-1 1 0,1 1 0,-1 0 0,1 0 0,-1 0 0,0 1 0,0 1 0,0-1 0,0 1 0,-1 1 0,1 0 0,0 0 0,0 1 0,-13 2 0,14-1 0,1-1 0,0 1 0,0 0 0,0 1 0,0 0 0,0 0 0,0 0 0,1 1 0,0 0 0,0 0 0,0 1 0,0 0 0,0 0 0,1 0 0,0 0 0,0 1 0,-7 12 0,9-13 0,0 0 0,0 1 0,1-1 0,0 0 0,0 1 0,0-1 0,1 1 0,0 0 0,0 0 0,0-1 0,1 1 0,0 0 0,0 0 0,1 0 0,-1-1 0,1 1 0,0 0 0,1-1 0,-1 1 0,1-1 0,0 1 0,1-1 0,-1 0 0,1 0 0,0 0 0,0 0 0,1 0 0,0-1 0,-1 1 0,2-1 0,-1 0 0,0 0 0,1-1 0,-1 1 0,1-1 0,0 0 0,0 0 0,1-1 0,-1 1 0,8 1 0,10 3-151,0-1-1,0-2 0,1 0 0,-1-1 1,1-2-1,0 0 0,-1-2 1,34-4-1,-14-2-6674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8.440"/>
    </inkml:context>
    <inkml:brush xml:id="br0">
      <inkml:brushProperty name="width" value="0.05" units="cm"/>
      <inkml:brushProperty name="height" value="0.05" units="cm"/>
    </inkml:brush>
  </inkml:definitions>
  <inkml:trace contextRef="#ctx0" brushRef="#br0">0 6 24575,'0'-4'0,"5"2"0,2 7 0,-1 7 0,3 6 0,1 5 0,-2 3 0,-2 1 0,-2 2 0,-2-1 0,-1-4-8191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4.850"/>
    </inkml:context>
    <inkml:brush xml:id="br0">
      <inkml:brushProperty name="width" value="0.05" units="cm"/>
      <inkml:brushProperty name="height" value="0.05" units="cm"/>
    </inkml:brush>
  </inkml:definitions>
  <inkml:trace contextRef="#ctx0" brushRef="#br0">325 78 24575,'1'-3'0,"-1"0"0,0 0 0,-1 0 0,1-1 0,-1 1 0,1 0 0,-1 0 0,0 0 0,0 0 0,0 0 0,-1 0 0,1 0 0,-1 1 0,1-1 0,-1 0 0,0 1 0,0-1 0,-4-3 0,2 4 0,1 0 0,-1-1 0,1 1 0,-1 1 0,0-1 0,0 1 0,0-1 0,0 1 0,0 0 0,0 0 0,0 1 0,-7-1 0,-2 1 0,0 1 0,0 0 0,0 1 0,1 0 0,-1 1 0,1 1 0,-1 0 0,-12 6 0,13-4 0,0 0 0,1 0 0,0 2 0,0-1 0,1 1 0,-14 14 0,22-20 0,0 0 0,-1 0 0,1 1 0,0-1 0,0 1 0,0-1 0,1 1 0,-1 0 0,1 0 0,-1 0 0,1 0 0,0 0 0,0 0 0,0 0 0,1 0 0,-1 0 0,1 0 0,0 0 0,-1 1 0,1-1 0,1 0 0,-1 0 0,0 0 0,1 1 0,0-1 0,0 0 0,0 0 0,0 0 0,0 0 0,0 0 0,4 4 0,2 2 0,0-1 0,1 0 0,0 0 0,0 0 0,1-1 0,0-1 0,1 1 0,16 7 0,91 37 0,-83-38 0,23 9 0,-31-14 0,-1 2 0,0 0 0,-1 2 0,0 0 0,32 24 0,-54-35 0,0 1 0,0-1 0,0 1 0,-1-1 0,1 1 0,0 0 0,-1-1 0,1 1 0,-1 0 0,0 0 0,0 0 0,0 0 0,0 0 0,0 0 0,0 0 0,0 1 0,-1-1 0,1 0 0,-1 0 0,1 1 0,-1-1 0,0 0 0,0 1 0,0-1 0,0 0 0,0 1 0,-1-1 0,1 0 0,-1 0 0,0 1 0,1-1 0,-1 0 0,0 0 0,0 0 0,0 0 0,-1 0 0,1 0 0,0 0 0,-3 2 0,-5 5 0,0 0 0,0-1 0,-1 0 0,0-1 0,0 0 0,-18 8 0,-67 31-1365,-6-4-5461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8.829"/>
    </inkml:context>
    <inkml:brush xml:id="br0">
      <inkml:brushProperty name="width" value="0.05" units="cm"/>
      <inkml:brushProperty name="height" value="0.05" units="cm"/>
    </inkml:brush>
  </inkml:definitions>
  <inkml:trace contextRef="#ctx0" brushRef="#br0">11 28 24575,'0'-4'0,"-4"-7"0,-3-1-8191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19.153"/>
    </inkml:context>
    <inkml:brush xml:id="br0">
      <inkml:brushProperty name="width" value="0.05" units="cm"/>
      <inkml:brushProperty name="height" value="0.05" units="cm"/>
    </inkml:brush>
  </inkml:definitions>
  <inkml:trace contextRef="#ctx0" brushRef="#br0">158 391 24575,'0'-2'0,"1"1"0,-1 0 0,0-1 0,0 1 0,0-1 0,0 1 0,0 0 0,0-1 0,0 1 0,-1 0 0,1-1 0,0 1 0,-1 0 0,1 0 0,-1-1 0,0 1 0,1 0 0,-1 0 0,0 0 0,0-1 0,1 1 0,-1 0 0,0 0 0,0 1 0,0-1 0,0 0 0,0 0 0,-1 0 0,1 1 0,0-1 0,0 0 0,0 1 0,-1-1 0,1 1 0,0-1 0,-1 1 0,1 0 0,0 0 0,-1 0 0,1-1 0,0 1 0,-1 0 0,1 1 0,0-1 0,-1 0 0,-2 1 0,-1 0 0,0 1 0,0 0 0,0 0 0,1 0 0,-1 1 0,0-1 0,1 1 0,-1 0 0,1 1 0,0-1 0,-4 5 0,1 0 0,1 1 0,-1-1 0,2 1 0,-1 0 0,1 0 0,1 1 0,0 0 0,0-1 0,-2 12 0,5-17 0,0-1 0,0 1 0,0 0 0,1 0 0,0 0 0,0 0 0,0 0 0,0 0 0,1 0 0,-1 0 0,1 0 0,0 0 0,0 0 0,0-1 0,1 1 0,-1 0 0,1-1 0,0 1 0,0-1 0,1 1 0,-1-1 0,0 0 0,1 0 0,0 0 0,0-1 0,5 5 0,-6-5 0,0-1 0,0 0 0,0 0 0,0 1 0,0-1 0,1-1 0,-1 1 0,0 0 0,1 0 0,-1-1 0,0 1 0,1-1 0,-1 0 0,1 0 0,-1 0 0,1 0 0,-1 0 0,5-1 0,-3-1 0,-1 1 0,1-1 0,-1 1 0,1-1 0,-1 0 0,0 0 0,0-1 0,0 1 0,0-1 0,5-5 0,1-3 0,-1 0 0,0-1 0,-1 0 0,0 0 0,7-20 0,-6 11 0,-1-1 0,-1-1 0,-1 1 0,-1-1 0,2-32 0,-6-119 0,-1 107 0,-1-9 0,4 159 0,6 183 0,15-76-14,-14-118-1337,-2-22-5475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2.185"/>
    </inkml:context>
    <inkml:brush xml:id="br0">
      <inkml:brushProperty name="width" value="0.05" units="cm"/>
      <inkml:brushProperty name="height" value="0.05" units="cm"/>
    </inkml:brush>
  </inkml:definitions>
  <inkml:trace contextRef="#ctx0" brushRef="#br0">1247 123 24575,'-3'0'0,"0"-1"0,0 0 0,1-1 0,-1 1 0,0 0 0,1-1 0,-1 0 0,1 1 0,0-1 0,-5-4 0,-19-13 0,12 15 0,0 0 0,-1 1 0,1 0 0,-1 2 0,1-1 0,-1 2 0,1 0 0,-1 1 0,-15 2 0,-9 3 0,1 2 0,-46 15 0,24-2 0,0 3 0,1 2 0,1 2 0,2 4 0,1 1 0,-58 48 0,74-50 0,2 2 0,1 1 0,2 2 0,1 2 0,2 0 0,2 3 0,2 0 0,-35 70 0,47-79 0,2 0 0,2 1 0,1 0 0,2 0 0,1 1 0,1 0 0,2 1 0,1-1 0,2 1 0,2-1 0,1 1 0,1-1 0,2 1 0,2-1 0,0-1 0,3 1 0,1-1 0,1-1 0,2 0 0,1-1 0,1 0 0,2-2 0,1 0 0,1-1 0,32 35 0,-16-29-57,1-1 0,2-2 0,1-1 0,1-3 0,2-1-1,0-2 1,1-2 0,2-2 0,51 16 0,-2-8-59,0-4 1,2-4-1,158 13 1,-129-25-192,1-6 1,-1-6 0,172-26-1,-200 14 325,-2-5 0,0-4 0,-1-5 0,165-75 0,-206 78-50,-1-3 0,-2-2 0,-2-2 0,0-2 0,-3-2 0,-1-3 0,-2-1 0,-2-2 0,50-69 0,-69 79 0,0 0 1,-2-2-1,-2 0 1,-2-1-1,-1-1 1,13-51-1,-20 57 21,-2-1 0,-2 0 0,0 0 0,-3-1 0,0 1 0,-3-1 0,0 1-1,-10-43 1,7 50 11,-2 0 0,-2 0 0,0 0 0,-1 1 0,-2 1 0,0 0 0,-2 0 0,0 1 0,-19-22 0,9 18 0,0 1 0,-2 1 0,-1 1 0,-1 1 0,0 2 0,-37-21 0,11 12 0,0 3 0,-113-40 0,-119-7 0,122 46-448,-271-8-1,273 31-4035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3.121"/>
    </inkml:context>
    <inkml:brush xml:id="br0">
      <inkml:brushProperty name="width" value="0.05" units="cm"/>
      <inkml:brushProperty name="height" value="0.05" units="cm"/>
    </inkml:brush>
  </inkml:definitions>
  <inkml:trace contextRef="#ctx0" brushRef="#br0">1 0 24575,'2'1'0,"0"0"0,0-1 0,0 1 0,0 0 0,0 0 0,0 0 0,-1 0 0,1 1 0,0-1 0,-1 0 0,1 1 0,-1-1 0,1 1 0,-1 0 0,2 2 0,7 7 0,26 21 0,2-2 0,1-2 0,1-1 0,1-2 0,1-2 0,59 23 0,-24-17 0,2-4 0,150 29 0,-178-45 0,1-3 0,0-1 0,100-6 0,-124-1 0,0-2 0,-1-1 0,0 0 0,0-2 0,0-2 0,-1 0 0,0-2 0,-1 0 0,26-17 0,-44 24 0,0-1 0,0 1 0,-1-2 0,0 1 0,0-1 0,0 1 0,-1-2 0,0 1 0,0 0 0,-1-1 0,1 0 0,3-11 0,-6 13 0,0-1 0,0 0 0,-1 1 0,0-1 0,-1 0 0,1 0 0,-1 0 0,0 0 0,0 0 0,-1 1 0,0-1 0,0 0 0,0 0 0,-1 0 0,0 1 0,0-1 0,-4-7 0,-10-16-1365,-1 4-5461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3.527"/>
    </inkml:context>
    <inkml:brush xml:id="br0">
      <inkml:brushProperty name="width" value="0.05" units="cm"/>
      <inkml:brushProperty name="height" value="0.05" units="cm"/>
    </inkml:brush>
  </inkml:definitions>
  <inkml:trace contextRef="#ctx0" brushRef="#br0">185 1 24575,'-1'0'0,"0"0"0,0-1 0,0 1 0,0 0 0,0 0 0,0 0 0,-1 0 0,1 0 0,0 1 0,0-1 0,0 0 0,0 0 0,0 1 0,1-1 0,-1 0 0,0 1 0,0-1 0,0 1 0,0-1 0,0 1 0,0 0 0,-1 1 0,2 0 0,0 0 0,0 0 0,0 0 0,0 0 0,0 0 0,1 0 0,-1 0 0,1 0 0,-1 0 0,1 0 0,0 2 0,2 5 0,0 0 0,-1 0 0,-1 0 0,0 0 0,0 1 0,-1-1 0,0 0 0,0 1 0,-1-1 0,0 0 0,-3 10 0,3-15 0,0-1 0,-1 1 0,0 0 0,1-1 0,-1 1 0,-1-1 0,1 0 0,0 0 0,-1 0 0,1 0 0,-1 0 0,0 0 0,0 0 0,0-1 0,-1 0 0,1 0 0,0 0 0,-1 0 0,1 0 0,-1 0 0,0-1 0,0 0 0,1 0 0,-1 0 0,0 0 0,0-1 0,0 1 0,-6-1 0,7 0 0,0 0 0,0 0 0,0 0 0,0 0 0,0 0 0,-1-1 0,1 0 0,0 1 0,0-1 0,1 0 0,-1-1 0,0 1 0,0 0 0,0-1 0,1 0 0,-1 1 0,1-1 0,-1 0 0,1 0 0,0 0 0,0-1 0,0 1 0,0-1 0,0 1 0,0-1 0,1 1 0,-2-5 0,1 3 0,1 1 0,0-1 0,1 1 0,-1-1 0,1 0 0,-1 1 0,1-1 0,0 0 0,1 0 0,-1 1 0,1-1 0,-1 0 0,1 1 0,0-1 0,0 1 0,1-1 0,-1 1 0,1-1 0,0 1 0,-1 0 0,2 0 0,3-5 0,2-1 20,0 0 0,0 0 0,2 1 0,-1 0 0,20-11 0,-23 15-144,0 1 0,0 0 1,0 0-1,0 1 0,1-1 0,0 1 1,-1 1-1,1-1 0,0 1 0,0 1 1,11-1-1,7 5-6702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3.886"/>
    </inkml:context>
    <inkml:brush xml:id="br0">
      <inkml:brushProperty name="width" value="0.05" units="cm"/>
      <inkml:brushProperty name="height" value="0.05" units="cm"/>
    </inkml:brush>
  </inkml:definitions>
  <inkml:trace contextRef="#ctx0" brushRef="#br0">86 13 24575,'0'-1'0,"0"1"0,0-1 0,0 1 0,0 0 0,0-1 0,0 1 0,0-1 0,0 1 0,0-1 0,0 1 0,0-1 0,0 1 0,1-1 0,-1 1 0,0 0 0,0-1 0,1 1 0,-1-1 0,0 1 0,0 0 0,1-1 0,-1 1 0,0 0 0,1-1 0,-1 1 0,1 0 0,-1 0 0,0-1 0,1 1 0,-1 0 0,1 0 0,-1 0 0,1-1 0,-1 1 0,0 0 0,1 0 0,-1 0 0,1 0 0,-1 0 0,1 0 0,-1 0 0,1 0 0,-1 0 0,1 0 0,-1 0 0,1 1 0,-1-1 0,0 0 0,1 0 0,-1 0 0,1 0 0,-1 1 0,1-1 0,-1 0 0,0 1 0,1-1 0,23 18 0,-19-12 0,0 1 0,-1 0 0,0 0 0,0 1 0,0-1 0,-1 1 0,-1-1 0,1 1 0,-1 0 0,0 0 0,0 10 0,1 3 0,-2 0 0,0 0 0,-4 26 0,3-43 0,0 0 0,-1 0 0,0-1 0,0 1 0,0 0 0,0-1 0,0 1 0,-1-1 0,0 1 0,1-1 0,-1 1 0,-1-1 0,1 0 0,0 0 0,-1 0 0,0-1 0,1 1 0,-1 0 0,0-1 0,0 0 0,-4 2 0,4-2 0,1-1 0,-1 0 0,0 0 0,0-1 0,0 1 0,0-1 0,1 1 0,-1-1 0,0 0 0,0 0 0,0 0 0,0-1 0,0 1 0,0-1 0,0 1 0,0-1 0,1 0 0,-1 0 0,0 0 0,0-1 0,1 1 0,-1 0 0,1-1 0,-1 0 0,1 0 0,0 0 0,-4-4 0,1 1 8,0-1-1,1 0 1,0 0-1,0 0 1,0-1-1,1 1 1,0-1-1,0 0 1,1 0-1,0 0 1,0 0-1,0 0 1,1 0-1,0-1 1,1-12-1,0 11-113,0 1 0,1 0 0,0-1 0,0 1 0,1 0 0,0 0-1,0 0 1,1 0 0,0 0 0,1 0 0,-1 1 0,2-1 0,6-9 0,5-1-6720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4.261"/>
    </inkml:context>
    <inkml:brush xml:id="br0">
      <inkml:brushProperty name="width" value="0.05" units="cm"/>
      <inkml:brushProperty name="height" value="0.05" units="cm"/>
    </inkml:brush>
  </inkml:definitions>
  <inkml:trace contextRef="#ctx0" brushRef="#br0">1 86 24575,'0'-7'0,"0"0"0,1 0 0,0 1 0,5-14 0,-6 17 0,1 0 0,0 0 0,0 1 0,1-1 0,-1 1 0,1-1 0,-1 1 0,1-1 0,0 1 0,0 0 0,0-1 0,0 1 0,3-2 0,-4 3 0,-1 1 0,1 0 0,-1 0 0,1 0 0,-1 0 0,1 0 0,-1 0 0,1-1 0,-1 1 0,0 0 0,1 0 0,-1 0 0,1 1 0,-1-1 0,1 0 0,-1 0 0,1 0 0,-1 0 0,1 0 0,-1 1 0,1-1 0,-1 0 0,1 0 0,-1 0 0,0 1 0,1-1 0,-1 0 0,0 1 0,1-1 0,-1 0 0,0 1 0,1-1 0,-1 1 0,0-1 0,0 1 0,1-1 0,-1 1 0,9 20 0,-8-17 0,6 23 0,-1 1 0,-1 0 0,-1 1 0,-1 29 0,2 6 0,-4-52 0,21 245 0,-20-186 0,-9 115 0,4-168-455,0 1 0,-8 28 0,0-17-6371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5.056"/>
    </inkml:context>
    <inkml:brush xml:id="br0">
      <inkml:brushProperty name="width" value="0.05" units="cm"/>
      <inkml:brushProperty name="height" value="0.05" units="cm"/>
    </inkml:brush>
  </inkml:definitions>
  <inkml:trace contextRef="#ctx0" brushRef="#br0">566 23 24575,'-17'-1'0,"0"1"0,0 1 0,1 1 0,-1 0 0,0 1 0,1 0 0,0 2 0,0 0 0,-27 12 0,21-7 0,0 1 0,1 1 0,1 1 0,0 1 0,0 1 0,1 1 0,-29 31 0,26-17 0,1 1 0,1 0 0,2 1 0,1 1 0,2 1 0,1 0 0,2 1 0,1 1 0,2 0 0,1 0 0,2 1 0,2-1 0,0 57 0,5-64-1,1 0 0,2 0-1,1 0 1,1-1 0,1 0 0,1 0-1,24 50 1,-16-45 5,3-1 1,0-1-1,2-1 0,1-1 0,43 44 1,-15-27-33,2-2 1,2-2 0,2-2 0,2-3 0,1-2 0,88 36 0,-20-18-82,2-5 1,3-6-1,1-6 0,1-6 0,2-6 0,1-6 1,160 2-1,-225-20 89,0-2 0,-1-4-1,0-2 1,0-4 0,74-22 0,-108 22 0,0-1 0,0-1-1,-2-3 1,0 0-1,0-3 1,-2-1 0,-1-1-1,-1-1 1,0-2 0,49-53-1,-51 42 12,-2 0 0,-1-2-1,-2 0 1,-1-2 0,-3-1-1,-1 0 1,19-60-1,-27 62 11,0 0 0,-3-1-1,-1 0 1,-2 0 0,-2 0-1,-2-1 1,-1 1 0,-9-62-1,5 78-3,-1-1 0,-2 1 0,0 0 0,-2 0 0,0 1 0,-2 1 0,0-1 0,-2 2 0,-22-31 0,14 27 14,-1 0 0,-1 2 0,-1 1-1,-1 0 1,0 2 0,-44-25 0,19 16-37,-2 3 0,-108-39 0,-113-9-464,154 49 529,-1 6 1,0 5 0,-180 2-1,234 14-96,1 3 0,-1 3 0,1 3 0,0 2 0,1 4-1,1 2 1,-120 54 0,114-37-5855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5.525"/>
    </inkml:context>
    <inkml:brush xml:id="br0">
      <inkml:brushProperty name="width" value="0.05" units="cm"/>
      <inkml:brushProperty name="height" value="0.05" units="cm"/>
    </inkml:brush>
  </inkml:definitions>
  <inkml:trace contextRef="#ctx0" brushRef="#br0">1 86 24575,'0'0'0,"3"-47"0,-3 45 0,1-1 0,-1 1 0,1 0 0,0 0 0,-1 0 0,1 0 0,0 0 0,0 0 0,1 0 0,-1 0 0,0 0 0,0 1 0,1-1 0,0 0 0,-1 1 0,1-1 0,0 1 0,2-2 0,-3 3 0,0 0 0,-1-1 0,1 1 0,0 0 0,0 0 0,0 0 0,0 0 0,0 0 0,0 0 0,0 0 0,0 0 0,0 1 0,0-1 0,0 0 0,0 0 0,0 1 0,0-1 0,0 1 0,0-1 0,-1 1 0,1-1 0,0 1 0,0 0 0,0-1 0,-1 1 0,1 0 0,-1-1 0,1 1 0,0 0 0,-1 0 0,1 0 0,-1 0 0,1-1 0,-1 1 0,1 2 0,14 35 0,-15-37 0,27 99 0,-11-41 0,34 87 0,-48-141 0,52 105 0,-49-101 0,1 1 0,1-1 0,0 0 0,0 0 0,1-1 0,0 0 0,0 0 0,16 10 0,-21-16 0,1 0 0,-1 0 0,1-1 0,-1 1 0,1-1 0,0 0 0,0 0 0,0 0 0,0-1 0,-1 1 0,1-1 0,0 0 0,0 0 0,0 0 0,0-1 0,0 1 0,0-1 0,0 0 0,-1 0 0,1-1 0,0 1 0,-1-1 0,1 1 0,-1-1 0,1 0 0,-1-1 0,0 1 0,0 0 0,0-1 0,4-4 0,4-5 0,1-1 0,-2 0 0,0 0 0,0-1 0,13-27 0,-8 10-151,-2 1-1,-1-2 0,-2 0 0,0 0 1,-3 0-1,0-1 0,-2-1 1,1-41-1,-6 48-6674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5.868"/>
    </inkml:context>
    <inkml:brush xml:id="br0">
      <inkml:brushProperty name="width" value="0.05" units="cm"/>
      <inkml:brushProperty name="height" value="0.05" units="cm"/>
    </inkml:brush>
  </inkml:definitions>
  <inkml:trace contextRef="#ctx0" brushRef="#br0">218 111 24575,'4'-1'0,"0"0"0,0-1 0,0 0 0,0 0 0,-1 0 0,1 0 0,-1-1 0,1 1 0,-1-1 0,0 0 0,0 0 0,0 0 0,-1 0 0,1-1 0,-1 1 0,0-1 0,0 0 0,0 1 0,0-1 0,2-5 0,-5 7 0,1 0 0,0 0 0,-1 0 0,1 0 0,-1 1 0,1-1 0,-1 0 0,0 0 0,0 1 0,0-1 0,0 0 0,0 1 0,0-1 0,0 1 0,0 0 0,-1-1 0,1 1 0,-1 0 0,1 0 0,-1-1 0,1 1 0,-1 0 0,1 1 0,-1-1 0,0 0 0,0 0 0,1 1 0,-1-1 0,0 1 0,0 0 0,-2-1 0,-8-1 0,1 0 0,0 1 0,-21-1 0,18 3 0,-1 0 0,1 1 0,0 0 0,-1 1 0,1 1 0,-14 5 0,23-7 0,0 0 0,1 0 0,-1 1 0,1 0 0,0-1 0,0 1 0,0 1 0,0-1 0,-5 6 0,7-7 0,1 1 0,-1-1 0,1 0 0,0 1 0,0-1 0,0 0 0,0 1 0,0 0 0,0-1 0,1 1 0,-1-1 0,1 1 0,0 0 0,0 0 0,0-1 0,0 1 0,0 0 0,1 4 0,1-2 0,0 0 0,0 0 0,0 0 0,1 0 0,0-1 0,-1 1 0,2-1 0,-1 0 0,0 0 0,1 0 0,0-1 0,0 1 0,0-1 0,7 5 0,9 5 0,40 19 0,344 147 0,-395-175 0,0 0 0,-1 1 0,1 0 0,-1 0 0,0 0 0,13 14 0,-20-19 0,0 1 0,-1 0 0,1 0 0,-1-1 0,1 1 0,0 0 0,-1 0 0,1 0 0,-1 0 0,0 0 0,1 0 0,-1 0 0,0 0 0,0 0 0,1 0 0,-1 0 0,0 0 0,0 0 0,0 0 0,0 0 0,0 0 0,-1 0 0,1 0 0,0 0 0,-1 1 0,0 0 0,0 0 0,0 0 0,-1-1 0,1 1 0,0-1 0,-1 1 0,0-1 0,1 1 0,-1-1 0,0 0 0,-3 2 0,-6 3 0,0-1 0,-1-1 0,-15 5 0,23-9 0,-38 11-227,0-3-1,0-2 1,-1-1-1,0-2 1,-78-6-1,66-2-6598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7.310"/>
    </inkml:context>
    <inkml:brush xml:id="br0">
      <inkml:brushProperty name="width" value="0.05" units="cm"/>
      <inkml:brushProperty name="height" value="0.05" units="cm"/>
    </inkml:brush>
  </inkml:definitions>
  <inkml:trace contextRef="#ctx0" brushRef="#br0">567 280 24575,'2'0'0,"0"-1"0,0 1 0,-1-1 0,1 1 0,0-1 0,0 0 0,0 0 0,-1 0 0,1 0 0,0 0 0,-1 0 0,1 0 0,-1-1 0,1 1 0,-1-1 0,0 1 0,1-1 0,-1 1 0,0-1 0,1-2 0,-1 3 0,0 0 0,0-1 0,-1 1 0,1 0 0,0-1 0,-1 1 0,1 0 0,-1-1 0,0 1 0,1-1 0,-1 1 0,0-1 0,0 1 0,0-1 0,0 1 0,0-1 0,0 1 0,0-1 0,0 1 0,-1-1 0,1 1 0,-1-1 0,1 1 0,-1 0 0,-1-3 0,2 3 0,-1 1 0,1 0 0,-1-1 0,0 1 0,1-1 0,-1 1 0,0 0 0,0-1 0,1 1 0,-1 0 0,0 0 0,0 0 0,1 0 0,-1-1 0,0 1 0,0 0 0,1 0 0,-1 0 0,0 1 0,0-1 0,1 0 0,-1 0 0,0 0 0,0 0 0,1 1 0,-1-1 0,0 1 0,-21 12 0,17-10 0,-34 24 0,1 2 0,2 2 0,1 1 0,-59 70 0,55-51 0,1 2 0,3 1 0,-32 66 0,43-69 0,2 1 0,3 1 0,2 1 0,2 1 0,3 0 0,2 1 0,3 0 0,2 0 0,2 0 0,3 1 0,2-1 0,3 1 0,2-1 0,3-1 0,2 0 0,3 0 0,2-1 0,2-1 0,3-1 0,1-1 0,3 0 0,3-2 0,1-2 0,2 0 0,48 51 0,-41-56 0,2-2 0,2-1 0,1-3 0,2-1 0,2-3 0,0-2 0,2-2 0,1-2 0,2-2 0,0-3 0,1-1 0,1-4 0,0-2 0,1-2 0,1-2 0,0-3 0,90-1 0,-96-7 0,0-2 0,0-2 0,-1-2 0,0-3 0,0-1 0,-1-3 0,62-26 0,-76 23 0,0 0 0,-1-2 0,-1-2 0,-1-1 0,0-1 0,-2-2 0,-1-1 0,-1-2 0,-1 0 0,25-36 0,-28 30-1,-3 0 1,0-2-1,-2 0 0,-2-1 0,-2-1 1,14-47-1,-15 32 4,-3-1-1,-2-1 1,-3 0 0,1-62-1,-10 32-18,-2-1-1,-5 1 1,-3 0 0,-4 0-1,-51-150 1,38 149-83,-4 1 1,-4 2 0,-3 2-1,-92-136 1,106 181 111,-2 1 1,-2 2-1,-1 0 0,-63-48 0,68 62-16,-2 0 0,0 2-1,-2 1 1,1 1 0,-2 2-1,0 1 1,-36-9 0,25 12-3,1 2 0,-1 2 1,-1 1-1,1 3 0,0 1 1,-86 13-1,68-2 104,1 2 1,0 4-1,1 2 0,-72 33 1,103-39-418,0 2 0,1 0 1,-30 24-1,9 1-6507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6.221"/>
    </inkml:context>
    <inkml:brush xml:id="br0">
      <inkml:brushProperty name="width" value="0.05" units="cm"/>
      <inkml:brushProperty name="height" value="0.05" units="cm"/>
    </inkml:brush>
  </inkml:definitions>
  <inkml:trace contextRef="#ctx0" brushRef="#br0">168 50 24575,'-1'0'0,"-1"0"0,1 0 0,0-1 0,0 1 0,0-1 0,0 1 0,0-1 0,0 1 0,1-1 0,-1 0 0,0 1 0,0-1 0,0 0 0,0 0 0,1 1 0,-1-1 0,0 0 0,1 0 0,-1 0 0,1 0 0,-1 0 0,1 0 0,-1 0 0,1 0 0,0 0 0,-1 0 0,1 0 0,0-1 0,0 1 0,0 0 0,0 0 0,0 0 0,0 0 0,0 0 0,0 0 0,1 0 0,-1 0 0,0-1 0,1 1 0,-1 0 0,0 0 0,1 0 0,-1 0 0,1 0 0,0 1 0,-1-1 0,1 0 0,0 0 0,0 0 0,-1 0 0,1 1 0,0-1 0,0 0 0,0 1 0,0-1 0,0 1 0,0-1 0,0 1 0,0-1 0,0 1 0,0 0 0,2-1 0,-9 1 0,0 0 0,0 1 0,1 0 0,-1 0 0,0 0 0,1 0 0,-1 1 0,1 0 0,0 0 0,-1 0 0,1 1 0,0 0 0,0 0 0,1 0 0,-1 0 0,1 1 0,-8 7 0,6-4 0,-1 0 0,1 0 0,1 0 0,-1 1 0,1 0 0,1 0 0,-1 0 0,1 1 0,1 0 0,-4 10 0,4-7-6,1 0 0,0 0 0,1 1 0,0-1-1,1 0 1,0 1 0,1-1 0,1 0 0,0 0-1,0 0 1,1 0 0,8 20 0,-4-17 28,1 0 0,0-1 1,1 0-1,0 0 0,1-1 0,1 0 1,0-1-1,22 20 0,-14-17-136,1 0 0,0-1-1,1-2 1,1 0 0,0-1 0,0-1-1,1-1 1,0-1 0,0-1 0,1-1-1,0-1 1,44 3 0,-6-8-6712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7.096"/>
    </inkml:context>
    <inkml:brush xml:id="br0">
      <inkml:brushProperty name="width" value="0.05" units="cm"/>
      <inkml:brushProperty name="height" value="0.05" units="cm"/>
    </inkml:brush>
  </inkml:definitions>
  <inkml:trace contextRef="#ctx0" brushRef="#br0">46 5 24575,'0'0'0,"0"0"0,1 1 0,-1-1 0,0 1 0,0-1 0,0 0 0,1 0 0,-1 1 0,0-1 0,0 0 0,0 1 0,1-1 0,-1 0 0,0 0 0,1 1 0,-1-1 0,0 0 0,1 0 0,-1 0 0,0 0 0,1 1 0,-1-1 0,0 0 0,1 0 0,-1 0 0,0 0 0,1 0 0,-1 0 0,0 0 0,1 0 0,-1 0 0,1 0 0,-1 0 0,0 0 0,1 0 0,-1 0 0,0-1 0,1 1 0,-1 0 0,0 0 0,1 0 0,-1 0 0,0-1 0,1 1 0,-1 0 0,0 0 0,0-1 0,1 1 0,-1 0 0,0 0 0,0-1 0,1 1 0,-1 0 0,0-1 0,0 1 0,0 0 0,0-1 0,0 1 0,1 0 0,-1-1 0,0 1 0,0 0 0,0-1 0,0 1 0,0 0 0,0-1 0,0 1 0,0-1 0,3 14 0,0 1 0,0 0 0,-1-1 0,-1 1 0,-1 0 0,1 0 0,-3 14 0,1-11 0,-23 394 0,-17 184-1365,34-547-5461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7.502"/>
    </inkml:context>
    <inkml:brush xml:id="br0">
      <inkml:brushProperty name="width" value="0.05" units="cm"/>
      <inkml:brushProperty name="height" value="0.05" units="cm"/>
    </inkml:brush>
  </inkml:definitions>
  <inkml:trace contextRef="#ctx0" brushRef="#br0">0 1 24575,'18'-1'0,"0"1"0,-1 1 0,1 1 0,0 0 0,-1 1 0,0 1 0,0 1 0,0 0 0,0 2 0,-1-1 0,0 2 0,25 15 0,9 18 0,18 12 0,-61-49 0,-1 0 0,1 0 0,0-1 0,0 0 0,0 0 0,0-1 0,0 0 0,12 2 0,-12-3 0,-1-2 0,1 1 0,-1-1 0,1 0 0,-1 0 0,1 0 0,-1-1 0,0 0 0,0 0 0,0-1 0,0 0 0,10-6 0,6-6 0,37-30 0,-42 31 0,-10 8 0,1-1 0,-1 1 0,0-1 0,0 0 0,-1-1 0,0 0 0,0 0 0,8-15 0,-54 72-1365,21-21-5461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8.074"/>
    </inkml:context>
    <inkml:brush xml:id="br0">
      <inkml:brushProperty name="width" value="0.05" units="cm"/>
      <inkml:brushProperty name="height" value="0.05" units="cm"/>
    </inkml:brush>
  </inkml:definitions>
  <inkml:trace contextRef="#ctx0" brushRef="#br0">4896 46 24575,'0'0'0,"1"0"0,0 0 0,0 0 0,0 0 0,-1 0 0,1 1 0,0-1 0,0 0 0,-1 1 0,1-1 0,0 0 0,-1 1 0,1-1 0,0 1 0,-1-1 0,1 1 0,-1 0 0,1-1 0,-1 1 0,1-1 0,-1 1 0,1 0 0,-1 0 0,0-1 0,1 1 0,-1 0 0,0 0 0,0-1 0,1 1 0,-1 0 0,0 0 0,0-1 0,0 1 0,0 0 0,0 0 0,0 0 0,0-1 0,0 1 0,-1 0 0,1 1 0,0 0 0,-1 1 0,1 0 0,-1 0 0,0 0 0,1-1 0,-1 1 0,-1 0 0,1-1 0,0 1 0,-4 3 0,-2 1 0,0 0 0,0-1 0,-1-1 0,0 1 0,0-1 0,-1-1 0,0 1 0,-15 4 0,-79 21 0,99-29 0,-90 18 0,-130 11 0,-100-11 0,-251-16-990,-3-25-332,422 14 1228,95 6 93,-1024-51-116,2-28-87,669 37 273,386 41 395,-41-10-1,69 13-414,-1 0 1,0 0-1,1-1 0,-1 1 1,0 0-1,1 0 1,-1 0-1,0-1 0,1 1 1,-1 0-1,0-1 1,1 1-1,-1 0 0,1-1 1,-1 1-1,1-1 0,-1 1 1,1-1-1,-1 1 1,1-1-1,-1 0 0,10-6 550,29-3-1315,-33 9 114,26-6-6224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8.447"/>
    </inkml:context>
    <inkml:brush xml:id="br0">
      <inkml:brushProperty name="width" value="0.05" units="cm"/>
      <inkml:brushProperty name="height" value="0.05" units="cm"/>
    </inkml:brush>
  </inkml:definitions>
  <inkml:trace contextRef="#ctx0" brushRef="#br0">652 19 24575,'0'-1'0,"0"0"0,-1 0 0,1 0 0,-1 0 0,1 0 0,-1 0 0,1 0 0,-1 0 0,1 1 0,-1-1 0,0 0 0,1 0 0,-1 1 0,0-1 0,0 0 0,1 1 0,-1-1 0,0 1 0,0-1 0,0 1 0,0-1 0,0 1 0,0 0 0,0-1 0,0 1 0,0 0 0,0 0 0,0 0 0,0 0 0,0 0 0,0 0 0,0 0 0,0 0 0,0 0 0,0 0 0,-1 1 0,-44 6 0,43-7 0,-83 23 0,-110 44 0,-25 7 0,213-72 0,0 0 0,1 1 0,0 0 0,-1 0 0,-7 5 0,14-7 0,0-1 0,-1 1 0,1 0 0,0 0 0,0 0 0,1-1 0,-1 1 0,0 0 0,0 0 0,0 0 0,0 1 0,1-1 0,-1 0 0,1 0 0,-1 0 0,1 0 0,-1 1 0,1-1 0,0 0 0,-1 0 0,1 1 0,0-1 0,0 0 0,0 1 0,0-1 0,0 0 0,0 0 0,0 1 0,1-1 0,-1 0 0,0 0 0,1 1 0,-1-1 0,1 0 0,-1 0 0,1 0 0,0 0 0,-1 1 0,2 0 0,10 12 0,0 0 0,0-1 0,1 0 0,1-1 0,18 12 0,14 14 0,100 105-92,-101-96-1181,-4-6-5553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59.868"/>
    </inkml:context>
    <inkml:brush xml:id="br0">
      <inkml:brushProperty name="width" value="0.05" units="cm"/>
      <inkml:brushProperty name="height" value="0.05" units="cm"/>
    </inkml:brush>
  </inkml:definitions>
  <inkml:trace contextRef="#ctx0" brushRef="#br0">226 88 24575,'0'-4'0,"0"-1"0,0 1 0,0-1 0,1 1 0,0-1 0,0 1 0,0-1 0,0 1 0,4-8 0,-4 10 0,1 0 0,0 0 0,-1 0 0,1 0 0,0 0 0,0 0 0,0 0 0,1 1 0,-1-1 0,0 1 0,1 0 0,-1-1 0,1 1 0,-1 0 0,1 0 0,-1 1 0,6-2 0,5 0 0,1-1 0,0 2 0,-1 0 0,1 1 0,0 0 0,0 1 0,-1 0 0,1 1 0,-1 1 0,1 0 0,-1 1 0,0 0 0,0 1 0,-1 1 0,1 0 0,-1 1 0,-1 0 0,1 0 0,-1 1 0,0 1 0,-1 0 0,17 19 0,-10-8 0,-1 1 0,-1 0 0,-1 1 0,0 1 0,-2 0 0,-1 1 0,0 0 0,-2 1 0,-1 0 0,-1 0 0,4 29 0,-6-5 0,-1-1 0,-3 1 0,-2 0 0,-2 0 0,-2-1 0,-2 0 0,-3 0 0,-22 70 0,-14 13 0,-107 213 0,1-62 0,-19 39 0,138-249 0,2 1 0,-31 118 0,50-138 0,3 0 0,1 0 0,3 1 0,3 0 0,1 0 0,3 0 0,3-1 0,1 1 0,4-1 0,1 0 0,3-1 0,1-1 0,4 0 0,1-1 0,2-1 0,54 84 0,-28-63 0,4-3 0,2-2 0,4-2 0,2-3 0,2-3 0,79 56 0,-134-108 0,0 0 0,0 1 0,0 0 0,-1 0 0,0 0 0,0 1 0,7 11 0,-12-15 0,1 0 0,-1 0 0,1 1 0,-1-1 0,0 1 0,-1-1 0,1 1 0,0-1 0,-1 1 0,0-1 0,0 1 0,0 0 0,0-1 0,-1 1 0,1-1 0,-1 1 0,0-1 0,0 1 0,0-1 0,-1 0 0,-1 5 0,-16 26 0,-2-1 0,-1-1 0,-37 42 0,6-6 0,40-51 0,-137 200 0,135-191 0,2 1 0,0 0 0,2 1 0,1 0 0,1 1 0,-9 54 0,14-40 0,1 1 0,3-1 0,6 66 0,31 128 0,4 38 0,-34-121 0,-19 239 0,-55 151 0,61-503 0,-9 55 0,-46 166 0,60-257-86,-22 51 303,5-34-472,17-22 205,0 1 0,1-1 1,-1 1-1,0-1 0,0 0 1,0 1-1,0-1 1,1 0-1,-1 0 0,0 0 1,0 1-1,0-1 0,0 0 1,0 0-1,0 0 1,0-1-1,1 1 0,-1 0 1,0 0-1,0 0 0,0-1 1,0 1-1,0 0 1,0-1-1,-11-9-6776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3.636"/>
    </inkml:context>
    <inkml:brush xml:id="br0">
      <inkml:brushProperty name="width" value="0.05" units="cm"/>
      <inkml:brushProperty name="height" value="0.05" units="cm"/>
    </inkml:brush>
  </inkml:definitions>
  <inkml:trace contextRef="#ctx0" brushRef="#br0">76 19 24575,'1'-1'0,"0"1"0,0 0 0,0-1 0,0 1 0,-1 0 0,1-1 0,0 1 0,0-1 0,0 0 0,0 1 0,0-1 0,-1 0 0,1 1 0,0-1 0,0 0 0,-1 0 0,1 0 0,0-1 0,5-3 0,-2 22 0,-3 40 0,-3 1 0,-14 95 0,8-94 0,-22 156 0,-14 128 0,43-330 0,0-1 0,1 1 0,0 0 0,1-1 0,0 1 0,1-1 0,5 18 0,-5-25 0,0 0 0,0 0 0,1 0 0,0-1 0,0 1 0,0-1 0,0 0 0,0 0 0,1 0 0,0 0 0,0-1 0,0 1 0,0-1 0,0 0 0,1 0 0,-1-1 0,1 1 0,0-1 0,0 0 0,5 1 0,20 4 0,-1-1 0,1-2 0,0-1 0,-1-1 0,50-3 0,34 2 0,-23 6 0,88 3 0,-149-13-1365,-9-2-5461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4.137"/>
    </inkml:context>
    <inkml:brush xml:id="br0">
      <inkml:brushProperty name="width" value="0.05" units="cm"/>
      <inkml:brushProperty name="height" value="0.05" units="cm"/>
    </inkml:brush>
  </inkml:definitions>
  <inkml:trace contextRef="#ctx0" brushRef="#br0">111 58 24575,'-1'0'0,"0"0"0,-1-1 0,1 1 0,0-1 0,0 1 0,0-1 0,0 1 0,0-1 0,0 0 0,0 1 0,0-1 0,1 0 0,-1 0 0,0 0 0,0 1 0,1-1 0,-1 0 0,-1-2 0,-10-9 0,12 13 0,-1-1 0,0 0 0,0 0 0,1 0 0,-1 0 0,0 0 0,1 1 0,-1-1 0,0 0 0,1 1 0,-1-1 0,0 0 0,1 1 0,-1-1 0,1 1 0,-1-1 0,1 1 0,-1-1 0,1 1 0,-1 0 0,1-1 0,-1 1 0,1 0 0,0-1 0,-1 1 0,1 1 0,-9 14 0,0 1 0,2-1 0,0 2 0,1-1 0,1 1 0,-5 31 0,5-12 0,1 1 0,2 47 0,2-71 0,1 0 0,1 0 0,0 0 0,1 0 0,1 0 0,0-1 0,0 1 0,2-1 0,0 0 0,0 0 0,1-1 0,12 16 0,-15-23 0,0 0 0,0 0 0,0-1 0,1 0 0,-1 0 0,1 0 0,0 0 0,0-1 0,1 0 0,-1 0 0,1 0 0,-1-1 0,1 0 0,0 0 0,0 0 0,0-1 0,0 0 0,0 0 0,1 0 0,-1-1 0,0 0 0,0 0 0,0-1 0,0 0 0,1 0 0,-1 0 0,0 0 0,-1-1 0,1 0 0,9-5 0,-10 5 0,0-1 0,0 1 0,0-2 0,0 1 0,-1 0 0,1-1 0,-1 0 0,0 0 0,0 0 0,0-1 0,0 1 0,-1-1 0,6-9 0,-5 5 0,0 0 0,-1 0 0,0 0 0,-1-1 0,1 1 0,-2-1 0,2-15 0,-3-5 0,-1 1 0,-2 0 0,-1 0 0,-11-43 0,10 48-108,-2-7 189,-1 1-1,-14-33 1,20 56-181,-1 0 0,0 0 0,-1 1 0,1-1 0,-1 1 0,-1 0 0,1 1 0,-1-1 0,0 1 0,0 0 1,-1 0-1,0 0 0,1 1 0,-12-7 0,-5 3-6726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4.509"/>
    </inkml:context>
    <inkml:brush xml:id="br0">
      <inkml:brushProperty name="width" value="0.05" units="cm"/>
      <inkml:brushProperty name="height" value="0.05" units="cm"/>
    </inkml:brush>
  </inkml:definitions>
  <inkml:trace contextRef="#ctx0" brushRef="#br0">217 99 24575,'0'-6'0,"0"-1"0,0 1 0,-1-1 0,0 1 0,-1-1 0,1 1 0,-1 0 0,0-1 0,-5-8 0,6 13 0,0 0 0,-1 0 0,1 1 0,0-1 0,0 1 0,-1-1 0,1 1 0,-1-1 0,0 1 0,1 0 0,-1 0 0,0 0 0,0 0 0,1 0 0,-1 0 0,0 1 0,0-1 0,0 0 0,0 1 0,0 0 0,0-1 0,0 1 0,0 0 0,0 0 0,0 0 0,0 0 0,0 0 0,0 1 0,0-1 0,0 1 0,0-1 0,0 1 0,0 0 0,-3 1 0,-3 2 0,1 1 0,-1 0 0,1 0 0,0 0 0,1 1 0,-1 0 0,1 1 0,0-1 0,1 1 0,-1 0 0,1 1 0,1-1 0,-1 1 0,1 0 0,1 0 0,-4 11 0,-1 4 0,1-1 0,1 1 0,2 0 0,0 0 0,-1 25 0,5-30 0,0 0 0,1-1 0,1 1 0,1 0 0,0-1 0,2 1 0,0-1 0,0 0 0,2-1 0,0 0 0,17 28 0,-19-35 0,2 1 0,-1-1 0,1-1 0,0 0 0,1 0 0,0 0 0,0-1 0,1 0 0,0-1 0,0 1 0,1-2 0,-1 0 0,1 0 0,0 0 0,1-1 0,-1-1 0,1 0 0,-1 0 0,1-1 0,12 1 0,22-4-1365,-3-4-5461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5.215"/>
    </inkml:context>
    <inkml:brush xml:id="br0">
      <inkml:brushProperty name="width" value="0.05" units="cm"/>
      <inkml:brushProperty name="height" value="0.05" units="cm"/>
    </inkml:brush>
  </inkml:definitions>
  <inkml:trace contextRef="#ctx0" brushRef="#br0">496 762 24575,'0'-3'0,"-1"-1"0,0 1 0,0 0 0,-1 0 0,1 0 0,-1 0 0,1 0 0,-1 0 0,0 0 0,0 1 0,0-1 0,-4-3 0,-31-30 0,36 35 0,-10-9 0,0 1 0,0 1 0,-1 0 0,0 1 0,0 0 0,-1 1 0,1 0 0,-18-5 0,23 9 0,0 0 0,-1 1 0,1 0 0,0 0 0,0 1 0,-1-1 0,1 2 0,-1-1 0,1 1 0,0 0 0,0 1 0,0-1 0,0 2 0,0-1 0,0 1 0,0 0 0,-8 5 0,1 1 0,1 0 0,1 1 0,0 1 0,0 0 0,1 0 0,0 2 0,1-1 0,0 1 0,1 0 0,1 1 0,0 0 0,1 0 0,-7 21 0,9-21 0,0 0 0,2 0 0,0 0 0,0 1 0,1-1 0,1 1 0,0-1 0,1 1 0,1 0 0,1-1 0,-1 1 0,2-1 0,0 0 0,10 26 0,-10-33 0,0 0 0,1 0 0,-1-1 0,2 1 0,-1-1 0,1 0 0,-1-1 0,2 1 0,-1-1 0,1 0 0,-1 0 0,1 0 0,1-1 0,-1 0 0,0 0 0,1-1 0,0 0 0,12 4 0,-14-6 0,0 0 0,0 0 0,1 0 0,-1-1 0,0 0 0,0 0 0,1 0 0,-1-1 0,0 1 0,0-1 0,0-1 0,1 1 0,-1-1 0,-1 0 0,1 0 0,0 0 0,0 0 0,-1-1 0,1 0 0,-1 0 0,0 0 0,0-1 0,0 1 0,0-1 0,-1 0 0,0 0 0,4-6 0,0-1 0,0 0 0,0-1 0,-2 0 0,1 0 0,-2-1 0,4-13 0,13-78 0,-17 74 0,2 0 0,13-41 0,-19 70 0,1 0 0,-1-1 0,1 1 0,-1 0 0,1 0 0,-1-1 0,1 1 0,0 0 0,-1 0 0,1 0 0,0 0 0,0 0 0,0 0 0,1-1 0,-1 2 0,-1 0 0,0 0 0,1 0 0,-1 0 0,0 0 0,1 0 0,-1 0 0,0 1 0,1-1 0,-1 0 0,0 0 0,1 0 0,-1 0 0,0 1 0,1-1 0,-1 0 0,0 0 0,0 1 0,1-1 0,-1 0 0,0 0 0,0 1 0,0-1 0,0 0 0,1 1 0,-1-1 0,0 0 0,0 1 0,0-1 0,0 0 0,0 1 0,0-1 0,8 42 0,-8-42 0,3 17 0,0 1 0,1-1 0,0 0 0,1 0 0,1-1 0,1 1 0,1-1 0,0-1 0,15 23 0,-17-30 0,-1-1 0,1 0 0,0-1 0,1 1 0,0-1 0,0-1 0,0 1 0,1-1 0,0 0 0,0-1 0,0 0 0,0 0 0,1-1 0,-1 0 0,1 0 0,0-1 0,0 0 0,0-1 0,0 0 0,12 0 0,-7-2 0,1 0 0,-1 0 0,0-2 0,0 1 0,-1-2 0,1 0 0,0-1 0,-1 0 0,0-1 0,-1 0 0,1-1 0,-1 0 0,0-1 0,-1-1 0,0 0 0,0 0 0,-1-1 0,0 0 0,-1-1 0,0 0 0,-1-1 0,0 0 0,0 0 0,-2 0 0,1-1 0,-2 0 0,8-25 0,-5 1 0,-1 0 0,-2 0 0,-2 0 0,-1-1 0,-5-50 0,-4 17 0,-29-131 0,27 161 0,-2 0 0,-1 1 0,-3 0 0,-26-54 0,38 91 0,1-1 0,0 0 0,-1 1 0,0-1 0,0 1 0,0 0 0,0 0 0,0 0 0,0 0 0,-5-2 0,7 5 0,0-1 0,0 1 0,-1-1 0,1 1 0,0 0 0,0 0 0,0-1 0,0 1 0,0 0 0,-1 0 0,1 0 0,0 0 0,0 1 0,0-1 0,0 0 0,-1 0 0,1 1 0,0-1 0,0 0 0,0 1 0,0 0 0,0-1 0,0 1 0,0-1 0,0 1 0,0 0 0,0 0 0,1-1 0,-1 1 0,0 0 0,0 0 0,1 0 0,-1 0 0,0 0 0,1 0 0,-1 0 0,1 0 0,-1 0 0,1 1 0,0-1 0,-1 1 0,-3 11 0,-1 0 0,2 0 0,0 0 0,0 1 0,-1 24 0,3 74 0,1-97 0,5 80-170,5 0-1,3-2 0,5 1 1,3-2-1,5-1 0,4 0 1,46 97-1,-63-158-6655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7.979"/>
    </inkml:context>
    <inkml:brush xml:id="br0">
      <inkml:brushProperty name="width" value="0.05" units="cm"/>
      <inkml:brushProperty name="height" value="0.05" units="cm"/>
    </inkml:brush>
  </inkml:definitions>
  <inkml:trace contextRef="#ctx0" brushRef="#br0">20 302 24575,'0'-3'0,"-1"0"0,1 0 0,-1 0 0,0 0 0,0 0 0,-1 0 0,-2-4 0,-6-21 0,10 24 0,1-1 0,-1 1 0,1 0 0,0 0 0,0 0 0,0 0 0,0 0 0,1 0 0,0 0 0,0 0 0,0 1 0,0-1 0,0 1 0,1-1 0,0 1 0,-1 0 0,1 0 0,5-4 0,8-7 0,1 1 0,24-14 0,-32 21 0,18-10 0,0 1 0,1 1 0,1 2 0,1 0 0,-1 3 0,1 0 0,1 2 0,0 1 0,0 1 0,0 2 0,0 1 0,62 4 0,-77 1-57,-1 0 0,1 1 1,-1 0-1,0 1 0,-1 1 0,1 1 0,-1 0 0,-1 0 0,1 2 0,-1 0 0,0 0 1,-1 1-1,0 0 0,-1 1 0,0 1 0,-1 0 0,0 0 0,-1 1 0,0 0 1,-1 0-1,-1 1 0,0 0 0,8 23 0,-8-12-6769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5.694"/>
    </inkml:context>
    <inkml:brush xml:id="br0">
      <inkml:brushProperty name="width" value="0.05" units="cm"/>
      <inkml:brushProperty name="height" value="0.05" units="cm"/>
    </inkml:brush>
  </inkml:definitions>
  <inkml:trace contextRef="#ctx0" brushRef="#br0">2 156 24575,'-1'-32'0,"1"-33"0,0 61 0,0-1 0,1 1 0,-1 0 0,1 1 0,0-1 0,0 0 0,1 0 0,-1 0 0,1 1 0,0-1 0,0 0 0,2-2 0,-4 5 0,1 1 0,-1-1 0,0 1 0,0 0 0,1-1 0,-1 1 0,0 0 0,1-1 0,-1 1 0,1 0 0,-1 0 0,0-1 0,1 1 0,-1 0 0,1 0 0,-1 0 0,1 0 0,-1 0 0,1-1 0,-1 1 0,1 0 0,-1 0 0,0 0 0,1 0 0,-1 0 0,1 0 0,-1 0 0,1 1 0,-1-1 0,1 0 0,-1 0 0,1 0 0,-1 0 0,0 0 0,1 1 0,-1-1 0,1 1 0,13 19 0,2 29 0,0 30 60,12 150 0,-22 82-1545,-7-275-5341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6.089"/>
    </inkml:context>
    <inkml:brush xml:id="br0">
      <inkml:brushProperty name="width" value="0.05" units="cm"/>
      <inkml:brushProperty name="height" value="0.05" units="cm"/>
    </inkml:brush>
  </inkml:definitions>
  <inkml:trace contextRef="#ctx0" brushRef="#br0">159 714 24575,'-25'-37'0,"3"-2"0,1 0 0,-28-75 0,39 84 0,2 0 0,0 0 0,2-1 0,2 0 0,1 0 0,0-36 0,3 56 0,1 1 0,0-1 0,1 0 0,0 0 0,0 1 0,1-1 0,1 1 0,0 0 0,9-19 0,-8 22 0,0 0 0,0 0 0,0 1 0,1-1 0,0 1 0,0 1 0,0-1 0,1 1 0,0 0 0,0 0 0,1 1 0,-1 0 0,10-3 0,4 0 0,0 1 0,0 1 0,1 0 0,-1 2 0,1 1 0,0 0 0,0 2 0,0 1 0,0 0 0,-1 2 0,23 5 0,-2 1 0,-1 2 0,0 2 0,-1 2 0,65 33 0,-77-33 0,0 2 0,-2 1 0,0 0 0,33 32 0,-50-42 0,-1 0 0,0 0 0,-1 1 0,0 0 0,0 0 0,-1 1 0,0 0 0,-1 0 0,0 0 0,0 1 0,-1 0 0,-1 0 0,0 0 0,0 0 0,1 17 0,-4-19 0,-1 0 0,0-1 0,0 1 0,-1-1 0,0 1 0,-1-1 0,0 0 0,0 0 0,-1 0 0,1 0 0,-2 0 0,1-1 0,-1 0 0,-1 0 0,1 0 0,-1-1 0,0 1 0,-12 8 0,-3 2 0,-1-1 0,-1-1 0,0-1 0,-43 18 0,9-8 0,-1-2 0,-1-3 0,0-2 0,-2-3 0,0-3 0,-117 7 0,233-16 0,0 2 0,80 17 0,-94-11 20,-1 2 0,0 1 0,0 3 0,-2 1 0,64 38 0,-79-41-155,-1 2 0,-1 0 0,0 2 0,-1 0 0,-1 1 0,-1 1 0,-1 1 0,0 0 0,-2 1 0,14 26 0,-17-23-6691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6.962"/>
    </inkml:context>
    <inkml:brush xml:id="br0">
      <inkml:brushProperty name="width" value="0.05" units="cm"/>
      <inkml:brushProperty name="height" value="0.05" units="cm"/>
    </inkml:brush>
  </inkml:definitions>
  <inkml:trace contextRef="#ctx0" brushRef="#br0">137 293 24575,'-17'0'0,"25"0"0,30-1 0,-3-2 0,55-12 0,-77 12 0,-1-1 0,0 0 0,0 0 0,0-1 0,-1-1 0,1 0 0,19-14 0,-29 19 0,-1-1 0,1 1 0,0-1 0,0 1 0,-1-1 0,1 0 0,-1 0 0,1 1 0,-1-1 0,0 0 0,0 0 0,0-1 0,0 1 0,0 0 0,0 0 0,-1 0 0,1-1 0,-1 1 0,1 0 0,-1-1 0,0 1 0,0-3 0,-1 2 0,0-1 0,0 1 0,0 0 0,0 0 0,-1-1 0,1 1 0,-1 0 0,0 1 0,0-1 0,0 0 0,0 0 0,0 1 0,-5-4 0,-3-3 0,-1 1 0,0 0 0,-1 1 0,0 0 0,0 0 0,-20-6 0,23 10 0,0 0 0,0 1 0,0 0 0,0 1 0,-1-1 0,1 2 0,-1 0 0,1 0 0,0 0 0,-1 1 0,1 1 0,0 0 0,0 0 0,0 0 0,0 1 0,0 1 0,0-1 0,1 2 0,0-1 0,0 1 0,0 0 0,-12 10 0,12-7 0,1-1 0,-1 1 0,1 0 0,0 1 0,1 0 0,0 0 0,1 0 0,0 1 0,0 0 0,1 0 0,0 0 0,1 0 0,0 1 0,1-1 0,0 1 0,0 0 0,1-1 0,1 1 0,0 16 0,1-16 0,1 0 0,-1-1 0,2 1 0,-1 0 0,2-1 0,-1 1 0,2-1 0,-1 0 0,1 0 0,1 0 0,0-1 0,0 0 0,1 0 0,0-1 0,0 1 0,1-2 0,16 14 0,-11-12 0,0-1 0,0 0 0,1-1 0,-1-1 0,1 0 0,1-1 0,-1-1 0,1 0 0,0-1 0,0 0 0,0-2 0,18 1 0,-17-2 0,0 0 0,0-1 0,0-1 0,0-1 0,0 0 0,0-1 0,-1-1 0,0 0 0,0-1 0,0-1 0,20-12 0,-25 13 0,-1-1 0,0 0 0,0-1 0,-1 1 0,0-2 0,0 1 0,-1-1 0,0 0 0,-1 0 0,0-1 0,0 0 0,-1 0 0,-1-1 0,1 1 0,-2-1 0,1 0 0,1-13 0,-2 1 0,-1 0 0,0 0 0,-2-1 0,-1 1 0,-1 0 0,-1-1 0,-1 1 0,-1 1 0,-1-1 0,-1 1 0,-18-40 0,24 60 0,1 0 0,-1 1 0,0-1 0,0 1 0,1-1 0,-1 1 0,0-1 0,0 1 0,0 0 0,-1-1 0,1 1 0,0 0 0,0 0 0,-1 0 0,1 0 0,-2-1 0,2 2 0,0 0 0,1 0 0,-1 0 0,1 1 0,-1-1 0,1 0 0,-1 0 0,1 1 0,-1-1 0,1 0 0,-1 1 0,1-1 0,0 0 0,-1 1 0,1-1 0,-1 1 0,1-1 0,0 1 0,-1-1 0,1 1 0,0-1 0,0 1 0,-1-1 0,1 1 0,0-1 0,0 1 0,0 0 0,0-1 0,0 2 0,-2 7 0,1-1 0,0 1 0,0 0 0,1 17 0,20 289 0,12 132 0,-24-374 0,3 0 0,35 118 0,-38-172 0,-3-17 0,-4-4 0,-1-1 0,1 0 0,-1 1 0,0-1 0,0 1 0,0-1 0,0 0 0,0 1 0,-1-5 0,-57-283 0,11 72 0,39 167 0,2-1 0,1-65 0,5 98 0,1 0 0,1 1 0,0-1 0,2 1 0,0 0 0,1 0 0,7-18 0,-10 31 0,1-1 0,0 1 0,0-1 0,0 1 0,0 0 0,1 0 0,0 1 0,0-1 0,0 1 0,1 0 0,-1 0 0,1 0 0,0 0 0,0 1 0,0 0 0,1 0 0,-1 0 0,1 1 0,0 0 0,0 0 0,-1 0 0,1 1 0,0 0 0,11-1 0,-2 2 0,0 1 0,0 1 0,0 0 0,0 0 0,0 2 0,-1 0 0,1 0 0,-1 2 0,0 0 0,-1 0 0,1 1 0,19 14 0,-25-15 0,0 0 0,-1 1 0,0-1 0,0 1 0,0 1 0,-1-1 0,0 1 0,-1 0 0,5 10 0,-7-12 0,0 0 0,-1 0 0,0 1 0,0-1 0,-1 0 0,1 1 0,-1 0 0,-1-1 0,1 1 0,-1-1 0,-1 1 0,1 0 0,-1-1 0,-2 9 0,0-5 0,-1-1 0,0 0 0,0 0 0,-1 0 0,0-1 0,-1 0 0,0 0 0,0 0 0,0 0 0,-1-1 0,0 0 0,-1-1 0,0 0 0,0 0 0,0 0 0,0-1 0,-1 0 0,-12 4 0,1 0 0,-1-1 0,0-1 0,0 0 0,0-2 0,-1-1 0,0 0 0,-27 0 0,44-4-68,1 1 0,-1-1-1,0 0 1,1 0 0,-1-1 0,0 0-1,1 1 1,-1-2 0,1 1 0,-1 0-1,1-1 1,-1 0 0,1 0 0,0 0-1,0 0 1,0-1 0,0 0 0,0 0-1,-3-3 1,-5-12-6758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7.680"/>
    </inkml:context>
    <inkml:brush xml:id="br0">
      <inkml:brushProperty name="width" value="0.05" units="cm"/>
      <inkml:brushProperty name="height" value="0.05" units="cm"/>
    </inkml:brush>
  </inkml:definitions>
  <inkml:trace contextRef="#ctx0" brushRef="#br0">0 245 24575,'36'-10'0,"-30"8"0,0-1 0,0 2 0,0-1 0,1 1 0,8-2 0,-14 3 0,0 0 0,0 0 0,0 1 0,0-1 0,0 0 0,0 0 0,0 0 0,0 1 0,0-1 0,0 1 0,0-1 0,0 1 0,0-1 0,0 1 0,0-1 0,0 1 0,-1 0 0,1-1 0,0 1 0,0 0 0,-1 0 0,1 0 0,0 0 0,-1-1 0,1 1 0,-1 0 0,1 0 0,-1 0 0,0 0 0,1 0 0,-1 0 0,0 0 0,0 0 0,1 1 0,-1 0 0,0 12 0,0 0 0,0-1 0,-2 1 0,-5 25 0,0 6 0,7-41 0,-4 23 0,2 0 0,1 0 0,4 41 0,-2-60 0,1-1 0,-1 0 0,1 0 0,0 0 0,1 0 0,0 0 0,7 12 0,-8-15 0,0-1 0,1 0 0,-1 0 0,1 0 0,0-1 0,0 1 0,0-1 0,0 1 0,0-1 0,1 0 0,-1 0 0,1 0 0,-1-1 0,1 1 0,7 1 0,-5-2 0,0-1 0,1 1 0,-1-1 0,1 0 0,-1-1 0,1 1 0,-1-1 0,1-1 0,-1 1 0,0-1 0,0 0 0,0 0 0,0-1 0,0 0 0,0 0 0,-1-1 0,1 1 0,-1-1 0,0 0 0,0 0 0,0-1 0,6-7 0,-1 0 0,0-1 0,0 0 0,-1 0 0,0-1 0,-1 0 0,-1 0 0,-1-1 0,6-16 0,-8 18 0,-1 0 0,-1 0 0,1 0 0,-2 0 0,0-1 0,-1 1 0,0 0 0,-1 0 0,0-1 0,-1 1 0,-1 0 0,-5-16 0,5 21 0,0 0 0,-1 0 0,1 0 0,-2 1 0,1 0 0,-1 0 0,0 0 0,0 0 0,-1 1 0,0-1 0,0 2 0,-1-1 0,1 1 0,-1 0 0,0 0 0,-1 1 0,1 0 0,-1 0 0,0 0 0,-8-1 0,7 2 0,0 0 0,0 1 0,1 0 0,-1 1 0,0 0 0,0 0 0,-1 1 0,1 0 0,0 1 0,0 0 0,-11 3 0,19-4 0,1 0 0,-1 0 0,1 0 0,-1 0 0,1 0 0,-1 0 0,0 0 0,1 0 0,-1 0 0,1 1 0,-1-1 0,1 0 0,-1 0 0,1 1 0,-1-1 0,1 0 0,-1 1 0,1-1 0,0 1 0,-1-1 0,1 0 0,-1 1 0,1-1 0,0 1 0,-1-1 0,1 1 0,0-1 0,0 1 0,-1-1 0,1 1 0,0-1 0,0 1 0,0 0 0,0-1 0,0 1 0,0-1 0,0 1 0,0-1 0,0 1 0,0 0 0,0-1 0,0 1 0,0-1 0,0 1 0,0-1 0,1 1 0,-1-1 0,0 1 0,0-1 0,1 1 0,-1-1 0,0 1 0,1-1 0,-1 1 0,0-1 0,2 1 0,0 1 0,1 1 0,0-1 0,-1 0 0,1 0 0,0-1 0,1 1 0,-1-1 0,5 2 0,17 3 0,1-1 0,-1-1 0,1-1 0,0-1 0,44-4 0,129-21 0,-167 18 0,127-24 0,-129 22 0,-1-1 0,0-2 0,33-15 0,-58 23 0,0 0 0,0-1 0,0 1 0,0-1 0,0 0 0,-1 0 0,7-7 0,-9 9 0,-1 1 0,1-1 0,-1 0 0,1 0 0,-1 0 0,1 0 0,-1 0 0,1 0 0,-1 0 0,0 0 0,0 0 0,1 0 0,-1 0 0,0 0 0,0 0 0,0 0 0,0 0 0,0 0 0,0 0 0,0 0 0,-1 0 0,1 0 0,0 0 0,-1 0 0,1 0 0,0 0 0,-1 0 0,1 1 0,-1-1 0,1 0 0,-1 0 0,0 0 0,1 0 0,-1 1 0,0-1 0,0 0 0,1 1 0,-1-1 0,0 1 0,0-1 0,-1 0 0,-4-2 0,-1-1 0,0 2 0,1-1 0,-1 1 0,0 0 0,0 0 0,0 1 0,0 0 0,0 0 0,0 1 0,0 0 0,-10 0 0,-4 2 0,0 1 0,-39 9 0,54-10 0,-14 3 0,-1 2 0,-25 11 0,43-17 0,-1 1 0,1-1 0,0 1 0,-1 0 0,1 0 0,0 0 0,0 0 0,0 1 0,0-1 0,1 1 0,-1 0 0,1 0 0,-1 0 0,1 0 0,0 0 0,0 0 0,0 0 0,1 1 0,-1-1 0,1 1 0,-1 3 0,2-3 0,0-1 0,1 0 0,-1 1 0,1-1 0,0 0 0,0 0 0,0 0 0,0 0 0,0 0 0,1 0 0,-1 0 0,1 0 0,0 0 0,0 0 0,0-1 0,0 1 0,1-1 0,3 3 0,7 7 0,1-1 0,18 11 0,-21-15 0,43 25 0,2-2 0,0-3 0,85 27 0,-64-25 0,84 43 0,-152-67 0,1 1 0,-1 0 0,0 0 0,10 10 0,-18-16 0,0 1 0,0 0 0,0-1 0,-1 1 0,1 0 0,0 0 0,0 0 0,-1 0 0,1 0 0,0 0 0,-1 0 0,1 0 0,-1 0 0,1 0 0,-1 0 0,0 0 0,1 0 0,-1 0 0,0 0 0,0 0 0,0 0 0,0 1 0,0-1 0,0 0 0,0 0 0,0 0 0,0 0 0,0 0 0,-1 0 0,1 1 0,0-1 0,-1 0 0,1 0 0,-1 0 0,0 0 0,1 0 0,-1 0 0,0-1 0,1 1 0,-1 0 0,0 0 0,0 0 0,0-1 0,1 1 0,-1 0 0,0-1 0,0 1 0,0-1 0,0 1 0,0-1 0,-1 1 0,0-1 0,-10 5 0,1-1 0,0 0 0,-1-1 0,1-1 0,-1 0 0,-19 1 0,-76-2 0,93-1 0,5 0-50,-34-1 138,-51-8 0,83 7-223,0 0-1,0 0 1,1-1-1,-1 0 1,1-1-1,0 0 0,0-1 1,0 0-1,0-1 1,-9-7-1,-1-7-6690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8.039"/>
    </inkml:context>
    <inkml:brush xml:id="br0">
      <inkml:brushProperty name="width" value="0.05" units="cm"/>
      <inkml:brushProperty name="height" value="0.05" units="cm"/>
    </inkml:brush>
  </inkml:definitions>
  <inkml:trace contextRef="#ctx0" brushRef="#br0">1 3 24575,'20'-1'0,"-18"1"0,1-1 0,0 1 0,-1 0 0,1 0 0,0 0 0,-1 0 0,1 0 0,0 1 0,-1-1 0,1 1 0,-1 0 0,1 0 0,-1 0 0,1 0 0,-1 0 0,1 0 0,-1 0 0,0 1 0,0 0 0,0-1 0,0 1 0,0 0 0,0 0 0,0 0 0,0 0 0,-1 0 0,3 4 0,17 25 0,0 1 0,26 57 0,-39-72 0,-1 1 0,-1 0 0,0 0 0,-2 1 0,0 0 0,-1 0 0,1 22 0,-6-15-1365,-4-6-5461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8.417"/>
    </inkml:context>
    <inkml:brush xml:id="br0">
      <inkml:brushProperty name="width" value="0.05" units="cm"/>
      <inkml:brushProperty name="height" value="0.05" units="cm"/>
    </inkml:brush>
  </inkml:definitions>
  <inkml:trace contextRef="#ctx0" brushRef="#br0">53 229 24575,'0'-14'0,"0"-14"0,-4-6 0,-3-3 0,2 1 0,0 1 0,-3 7 0,0 13 0,1 14 0,2 11 0,1 4-8191</inkml:trace>
  <inkml:trace contextRef="#ctx0" brushRef="#br0" timeOffset="1">190 175 24575,'2'0'0,"0"0"0,1 0 0,-1 1 0,0-1 0,0 1 0,0-1 0,0 1 0,1 0 0,-1 0 0,0 0 0,0 0 0,-1 0 0,1 1 0,0-1 0,0 0 0,-1 1 0,1-1 0,0 1 0,-1 0 0,0-1 0,1 1 0,-1 0 0,0 0 0,0 0 0,0 0 0,0 0 0,0 0 0,0 0 0,-1 0 0,1 4 0,2 8 0,-1-1 0,-1 1 0,0-1 0,-1 14 0,0-9 0,-3 84 0,-27 173 0,20-198 0,4-41-341,2 1 0,1 0-1,5 64 1,3-66-6485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09.508"/>
    </inkml:context>
    <inkml:brush xml:id="br0">
      <inkml:brushProperty name="width" value="0.05" units="cm"/>
      <inkml:brushProperty name="height" value="0.05" units="cm"/>
    </inkml:brush>
  </inkml:definitions>
  <inkml:trace contextRef="#ctx0" brushRef="#br0">165 282 24575,'-10'-17'0,"-1"1"0,0 0 0,-2 0 0,-23-23 0,24 27 0,0-1 0,1 0 0,0 0 0,1-2 0,-15-26 0,25 40 0,-1 1 0,1-1 0,0 1 0,-1-1 0,1 1 0,0-1 0,0 1 0,0-1 0,0 1 0,0-1 0,-1 1 0,1-1 0,0 0 0,0 1 0,0-1 0,0 1 0,1-1 0,-1 1 0,0-1 0,0 1 0,0-1 0,0 1 0,0-1 0,1 1 0,-1-1 0,0 1 0,0-1 0,1 1 0,-1-1 0,0 1 0,1 0 0,-1-1 0,1 1 0,-1 0 0,0-1 0,1 1 0,-1 0 0,1-1 0,-1 1 0,1 0 0,-1 0 0,1-1 0,-1 1 0,1 0 0,-1 0 0,1 0 0,-1 0 0,1 0 0,-1 0 0,1 0 0,0 0 0,-1 0 0,1 0 0,-1 0 0,1 0 0,-1 0 0,1 0 0,-1 1 0,1-1 0,42 9 0,-35-6 0,342 64 0,-291-61 0,0-2 0,1-3 0,-1-2 0,59-10 0,-115 11 0,47-10 0,-48 9 0,1 0 0,-1 0 0,1 0 0,-1 0 0,0 0 0,1 0 0,-1 0 0,0-1 0,0 0 0,0 1 0,0-1 0,0 0 0,0 0 0,-1 0 0,1 0 0,2-3 0,-4 4 0,0 1 0,1-1 0,-1 0 0,0 0 0,0 1 0,0-1 0,0 0 0,1 0 0,-1 0 0,0 1 0,0-1 0,-1 0 0,1 0 0,0 0 0,0 0 0,0 1 0,0-1 0,-1 0 0,1 0 0,0 1 0,-1-1 0,1 0 0,0 1 0,-1-1 0,1 0 0,-2 0 0,-21-14 0,-32 1 0,38 11 0,-1 1 0,0 1 0,0 1 0,0 1 0,0 0 0,0 1 0,0 1 0,0 1 0,-22 8 0,33-10 0,0 1 0,0 0 0,0 0 0,1 1 0,0-1 0,0 1 0,0 1 0,0-1 0,0 1 0,1 0 0,0 1 0,0-1 0,0 1 0,1 0 0,0 0 0,0 0 0,1 1 0,-1-1 0,1 1 0,1 0 0,-1 0 0,1 0 0,1 0 0,-1 0 0,0 12 0,2-10 0,0 0 0,0-1 0,1 1 0,0-1 0,1 1 0,0 0 0,0-1 0,1 0 0,0 0 0,0 0 0,1 0 0,0 0 0,1-1 0,-1 1 0,1-1 0,7 7 0,-8-9 0,1-1 0,0 1 0,-1-1 0,2 0 0,-1 0 0,0 0 0,1-1 0,0 0 0,0 0 0,0 0 0,0-1 0,0 1 0,0-2 0,1 1 0,-1-1 0,1 0 0,-1 0 0,1 0 0,-1-1 0,1 0 0,11-2 0,-13 1 0,0-1 0,-1 1 0,1-1 0,0 0 0,-1-1 0,1 1 0,-1-1 0,0 1 0,0-1 0,0-1 0,0 1 0,0 0 0,-1-1 0,0 0 0,0 0 0,0 0 0,0 0 0,0 0 0,2-7 0,5-9 0,-2-2 0,0 1 0,5-26 0,3-7 0,-11 40 0,1-1 0,0 2 0,1-1 0,0 1 0,10-13 0,-15 24 0,0-1 0,0 0 0,0 1 0,0-1 0,1 1 0,-1 0 0,1 0 0,-1 0 0,1 0 0,0 0 0,0 1 0,0-1 0,0 1 0,0 0 0,0-1 0,0 2 0,0-1 0,1 0 0,-1 1 0,0-1 0,1 1 0,-1 0 0,0 0 0,0 0 0,1 0 0,-1 1 0,0 0 0,1-1 0,2 2 0,5 3 0,0 0 0,-1 1 0,0 0 0,0 1 0,0 0 0,-1 1 0,0-1 0,-1 2 0,11 12 0,-3-1 0,0 0 0,-2 2 0,16 28 0,-27-44 0,35 75 0,-35-74 0,0 1 0,-1-1 0,1 1 0,-2-1 0,1 1 0,-1 0 0,-1 0 0,1 14 0,-1-21 0,0 0 0,0 0 0,0 0 0,0 0 0,0 0 0,0 0 0,-1 0 0,1 0 0,0 0 0,0 0 0,-1 0 0,1-1 0,0 1 0,-1 0 0,1 0 0,-1 0 0,1 0 0,-1-1 0,0 1 0,1 0 0,-1-1 0,0 1 0,1 0 0,-1-1 0,0 1 0,0-1 0,0 1 0,1-1 0,-1 0 0,0 1 0,0-1 0,0 0 0,0 1 0,0-1 0,0 0 0,0 0 0,0 0 0,0 0 0,0 0 0,0 0 0,1 0 0,-1 0 0,0 0 0,0-1 0,0 1 0,0 0 0,0 0 0,0-1 0,0 1 0,0-1 0,-1 0 0,-1-1 0,-1 0 0,0-1 0,1 1 0,0-1 0,0 0 0,-1 1 0,2-1 0,-1-1 0,0 1 0,-3-5 0,4 3 0,1 0 0,-1 0 0,1 0 0,0 0 0,0 0 0,0 0 0,1 0 0,0 0 0,0 0 0,0 0 0,1 0 0,-1 0 0,1 0 0,0 0 0,1 0 0,-1 0 0,4-7 0,3-5 0,0 1 0,0 0 0,18-23 0,-12 19 0,1 1 0,2 1 0,0 0 0,1 1 0,0 1 0,1 1 0,36-22 0,-42 29 0,-1 2 0,1-1 0,1 2 0,-1 0 0,1 0 0,0 1 0,0 1 0,0 0 0,0 1 0,0 1 0,1 0 0,-1 1 0,0 0 0,23 4 0,-32-3 0,0 0 0,0 1 0,0-1 0,0 1 0,-1 0 0,1 1 0,0-1 0,-1 1 0,1 0 0,-1 0 0,0 0 0,0 0 0,0 1 0,4 5 0,-5-5 0,-1-1 0,0 0 0,0 1 0,0 0 0,-1-1 0,1 1 0,-1 0 0,0 0 0,0 0 0,0 0 0,-1 0 0,1 0 0,-1 0 0,0 0 0,0 0 0,0 0 0,-1 0 0,0 0 0,0 4 0,-4 9 0,2-1 0,0 0 0,-1 32 0,4-43 0,0 0 0,1 0 0,-1 0 0,1 0 0,0 0 0,1 0 0,-1 0 0,1-1 0,0 1 0,0 0 0,0-1 0,1 0 0,-1 0 0,1 1 0,0-1 0,0-1 0,7 7 0,-8-8 0,-1-1 0,1 0 0,-1 0 0,1 0 0,-1 0 0,1 0 0,0 0 0,0 0 0,0 0 0,-1-1 0,1 1 0,0-1 0,0 1 0,0-1 0,0 0 0,0 0 0,0 1 0,0-2 0,0 1 0,3 0 0,-2-1 0,0 0 0,0-1 0,0 1 0,0-1 0,0 1 0,0-1 0,0 0 0,-1 0 0,1 0 0,-1 0 0,3-3 0,5-6 0,-1-1 0,-1 0 0,0 0 0,8-18 0,6-13 0,-3-1 0,17-55 0,-31 65 0,-5 33 0,0 1 0,0 0 0,0-1 0,0 1 0,0 0 0,0-1 0,0 1 0,-1 0 0,1 0 0,0-1 0,0 1 0,0 0 0,0-1 0,0 1 0,0 0 0,0 0 0,-1-1 0,1 1 0,0 0 0,0 0 0,0-1 0,-1 1 0,1 0 0,0 0 0,0 0 0,-1-1 0,1 1 0,0 0 0,0 0 0,-1 0 0,1 0 0,-14 10 0,6 1 0,1 0 0,1 0 0,-1 0 0,2 1 0,0 0 0,0 0 0,1 1 0,0-1 0,2 1 0,-4 24 0,3-5 0,2 1 0,1-1 0,5 41 0,10 17 0,4-1 0,44 126 0,-35-131 0,-4 1 0,22 149 0,-45-219 0,0 1 0,0 0 0,-2 0 0,0-1 0,-1 1 0,0-1 0,-1 1 0,-6 15 0,7-24 0,-1 0 0,0 0 0,0-1 0,-1 1 0,0-1 0,0 0 0,0 0 0,-1 0 0,0-1 0,0 0 0,-1 0 0,1 0 0,-1 0 0,0-1 0,0 0 0,-1 0 0,1-1 0,-1 0 0,-9 4 0,6-4 0,-1 0 0,1-1 0,0 0 0,-1-1 0,1 0 0,-1 0 0,1-1 0,-1-1 0,1 0 0,-1 0 0,1-1 0,-1 0 0,1-1 0,0 0 0,0 0 0,1-2 0,-1 1 0,1-1 0,0 0 0,-14-10 0,12 6 0,0 0 0,1-1 0,1 0 0,-1 0 0,2-1 0,-1 0 0,1 0 0,1-1 0,0 0 0,1-1 0,0 0 0,1 1 0,0-2 0,1 1 0,-3-19 0,4 4 0,1 0 0,1 0 0,1 0 0,2 0 0,1 0 0,1 0 0,1 1 0,1-1 0,2 1 0,0 0 0,2 1 0,14-26 0,-3 11 0,2 2 0,1 1 0,2 1 0,1 0 0,2 3 0,58-55 0,-63 68 0,0 1 0,1 1 0,1 2 0,42-22 0,-56 32 0,0 2 0,1 0 0,-1 0 0,1 2 0,0-1 0,0 1 0,1 1 0,-1 1 0,0 0 0,1 0 0,-1 1 0,26 4 0,-33-3 0,-1 1 0,1-1 0,-1 1 0,1 0 0,-1 1 0,0-1 0,0 1 0,0 0 0,-1 0 0,1 0 0,-1 1 0,1 0 0,-1 0 0,4 5 0,-7-7 0,1 0 0,-1 0 0,1 1 0,-1-1 0,0 1 0,0-1 0,0 1 0,0 0 0,0-1 0,-1 1 0,1 0 0,-1 0 0,0-1 0,0 1 0,0 0 0,0 0 0,0-1 0,-1 1 0,1 0 0,-1-1 0,0 1 0,0 0 0,0-1 0,0 1 0,0-1 0,0 1 0,-1-1 0,1 0 0,-1 1 0,-2 1 0,-23 22-1365,-3-6-5461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10.572"/>
    </inkml:context>
    <inkml:brush xml:id="br0">
      <inkml:brushProperty name="width" value="0.05" units="cm"/>
      <inkml:brushProperty name="height" value="0.05" units="cm"/>
    </inkml:brush>
  </inkml:definitions>
  <inkml:trace contextRef="#ctx0" brushRef="#br0">1704 21 24575,'5'0'0,"-1"-1"0,1 0 0,0 0 0,-1 0 0,1-1 0,7-3 0,15-4 0,-101 44 0,-151 63-5,-347 158-118,154-46-292,298-142 303,-154 114 0,223-141-1125,14-9-4950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10.948"/>
    </inkml:context>
    <inkml:brush xml:id="br0">
      <inkml:brushProperty name="width" value="0.05" units="cm"/>
      <inkml:brushProperty name="height" value="0.05" units="cm"/>
    </inkml:brush>
  </inkml:definitions>
  <inkml:trace contextRef="#ctx0" brushRef="#br0">285 0 24575,'-2'1'0,"-1"0"0,1-1 0,0 1 0,-1 0 0,1 0 0,0 0 0,0 0 0,0 1 0,0-1 0,0 0 0,0 1 0,1-1 0,-1 1 0,0 0 0,1 0 0,-1 0 0,1 0 0,-1 0 0,1 0 0,-1 2 0,-21 46 0,-7 43 0,14-41 0,-3 0 0,-47 96 0,31-94 0,19-29 0,-18 36 0,33-59 0,0 0 0,0 0 0,1 0 0,-1-1 0,1 1 0,-1 0 0,1 0 0,0 0 0,0 0 0,0 0 0,0 0 0,0 0 0,0 0 0,1 0 0,-1 0 0,1 0 0,-1 0 0,1 0 0,0 0 0,0 0 0,0-1 0,0 1 0,0 0 0,0-1 0,0 1 0,0 0 0,1-1 0,-1 0 0,1 1 0,-1-1 0,1 0 0,-1 0 0,3 2 0,7 3 0,0 1 0,1-2 0,0 1 0,15 4 0,-3-1 0,386 197-1365,-349-171-5461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5.511"/>
    </inkml:context>
    <inkml:brush xml:id="br0">
      <inkml:brushProperty name="width" value="0.05" units="cm"/>
      <inkml:brushProperty name="height" value="0.05" units="cm"/>
    </inkml:brush>
  </inkml:definitions>
  <inkml:trace contextRef="#ctx0" brushRef="#br0">334 20 24575,'1'0'0,"1"-1"0,-1 1 0,0-1 0,0 0 0,1 0 0,-1 1 0,0-1 0,0 0 0,0 0 0,0 0 0,0 0 0,0-1 0,1 0 0,0-5 0,-11 10 0,-239 133 0,242-132 0,-9 3 0,1 1 0,-18 14 0,30-21 0,0 1 0,0-1 0,0 1 0,0 0 0,0-1 0,0 1 0,1 0 0,-1 0 0,1 0 0,-1 0 0,1 1 0,0-1 0,0 0 0,0 0 0,0 1 0,0-1 0,0 1 0,0-1 0,1 1 0,0-1 0,-1 1 0,1-1 0,0 4 0,1-4 0,0 0 0,-1 0 0,1 0 0,0-1 0,0 1 0,0 0 0,1-1 0,-1 1 0,0-1 0,1 1 0,-1-1 0,1 1 0,-1-1 0,1 0 0,-1 0 0,1 0 0,3 1 0,34 14 0,-33-14 0,100 26-12,-76-22-214,0 1 1,-1 2-1,0 1 1,-1 1-1,34 19 1,-33-11-6601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8.494"/>
    </inkml:context>
    <inkml:brush xml:id="br0">
      <inkml:brushProperty name="width" value="0.05" units="cm"/>
      <inkml:brushProperty name="height" value="0.05" units="cm"/>
    </inkml:brush>
  </inkml:definitions>
  <inkml:trace contextRef="#ctx0" brushRef="#br0">32 73 24575,'-1'-2'0,"1"1"0,0-1 0,0 0 0,0 1 0,1-1 0,-1 0 0,0 1 0,1-1 0,-1 1 0,1-1 0,-1 0 0,1 1 0,0-1 0,0 1 0,-1 0 0,1-1 0,0 1 0,0 0 0,1-1 0,-1 1 0,0 0 0,0 0 0,1 0 0,-1 0 0,0 0 0,1 0 0,-1 0 0,1 1 0,-1-1 0,1 0 0,-1 1 0,1-1 0,0 1 0,-1 0 0,1-1 0,0 1 0,-1 0 0,1 0 0,0 0 0,-1 0 0,1 0 0,0 1 0,-1-1 0,1 0 0,-1 1 0,4 1 0,0-1 0,0 0 0,-1 1 0,1 0 0,0 0 0,-1 0 0,1 1 0,-1-1 0,0 1 0,0 0 0,0 0 0,0 1 0,0-1 0,-1 1 0,1 0 0,2 4 0,-4-5 0,0 0 0,-1 0 0,0 0 0,1 0 0,-1 1 0,0-1 0,0 0 0,-1 0 0,1 1 0,-1-1 0,0 1 0,0-1 0,0 0 0,0 1 0,0-1 0,-1 1 0,1-1 0,-1 0 0,0 0 0,0 1 0,0-1 0,-1 0 0,1 0 0,-1 0 0,0 0 0,0 0 0,0-1 0,0 1 0,0 0 0,0-1 0,-1 0 0,1 1 0,-1-1 0,0 0 0,1 0 0,-1-1 0,0 1 0,0 0 0,0-1 0,-1 0 0,1 0 0,0 0 0,0 0 0,-1 0 0,1-1 0,0 1 0,-1-1 0,1 0 0,-1 0 0,1 0 0,0-1 0,-1 1 0,1-1 0,0 0 0,-1 0 0,1 0 0,0 0 0,0 0 0,0-1 0,0 1 0,0-1 0,0 0 0,-4-4 0,4 3 7,-1 0 0,1-1 0,0 1 0,0-1 0,0 0 1,1 0-1,-1-1 0,1 1 0,0 0 0,0-1 0,0 1 0,1-1 0,0 0 0,0 1 0,0-1 0,0-9 0,0 8-113,1 0 0,0 0 0,0 1 0,1-1 0,0 0 0,0 1-1,0-1 1,1 0 0,-1 1 0,1 0 0,1-1 0,-1 1 0,6-9 0,4 1-6720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5.868"/>
    </inkml:context>
    <inkml:brush xml:id="br0">
      <inkml:brushProperty name="width" value="0.05" units="cm"/>
      <inkml:brushProperty name="height" value="0.05" units="cm"/>
    </inkml:brush>
  </inkml:definitions>
  <inkml:trace contextRef="#ctx0" brushRef="#br0">41 141 24575,'-5'-5'0,"-2"-5"0,1-7 0,-3 0 0,-1-2 0,7 3 0,8-2 0,12 4 0,14 3 0,9 4 0,9 3 0,8 2 0,5 2 0,6 0 0,5 1 0,-10 0-8191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6.510"/>
    </inkml:context>
    <inkml:brush xml:id="br0">
      <inkml:brushProperty name="width" value="0.05" units="cm"/>
      <inkml:brushProperty name="height" value="0.05" units="cm"/>
    </inkml:brush>
  </inkml:definitions>
  <inkml:trace contextRef="#ctx0" brushRef="#br0">0 6 24575,'0'-4'0,"0"2"0,5 7 0,1 7 0,0 6 0,4 10 0,0 4 0,-2 6 0,2 6 0,0 4 0,-2 5 0,-2 5 0,2 4 0,0 0 0,-2-6 0,-1-3 0,-2-7 0,-1-10-8191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6.993"/>
    </inkml:context>
    <inkml:brush xml:id="br0">
      <inkml:brushProperty name="width" value="0.05" units="cm"/>
      <inkml:brushProperty name="height" value="0.05" units="cm"/>
    </inkml:brush>
  </inkml:definitions>
  <inkml:trace contextRef="#ctx0" brushRef="#br0">52 1019 24575,'-10'-20'0,"2"-1"0,1 0 0,0 0 0,1-1 0,2 0 0,0 0 0,1 0 0,1-1 0,1 1 0,2 0 0,2-27 0,3 7 0,1 0 0,2 0 0,2 1 0,31-76 0,-27 82 0,2 1 0,1 1 0,1 1 0,2 1 0,1 0 0,1 2 0,2 0 0,1 2 0,30-25 0,-40 39 0,0 0 0,1 2 0,1 0 0,0 1 0,0 0 0,1 2 0,0 0 0,0 1 0,1 1 0,0 1 0,0 1 0,1 0 0,-1 2 0,1 0 0,-1 2 0,1 0 0,40 6 0,-38-2 0,-1 2 0,0 0 0,0 2 0,0 0 0,-1 1 0,0 2 0,0 0 0,25 19 0,-22-11 0,0 0 0,-2 1 0,-1 2 0,0 0 0,-2 1 0,18 28 0,-17-21 0,-2 0 0,-2 2 0,0 0 0,-3 0 0,0 2 0,-2 0 0,-2 0 0,-1 0 0,-2 1 0,-1 1 0,1 60 0,-7-81 0,0 0 0,0 0 0,-2 0 0,0 0 0,0-1 0,-1 1 0,-1-1 0,-1 0 0,0-1 0,-1 1 0,0-1 0,-1 0 0,-12 15 0,7-12 0,-2-2 0,1 0 0,-2 0 0,0-2 0,0 0 0,-1 0 0,0-2 0,-1 0 0,-24 9 0,13-7 0,0-2 0,0-2 0,-1 0 0,0-2 0,-1-1 0,1-1 0,-1-2 0,0-1 0,-50-5 0,74 3-114,0-1 1,1 1-1,-1-1 0,1 0 0,-1-1 1,1 0-1,0 0 0,0 0 0,0-1 1,0 0-1,-5-4 0,-2-3-6712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7.524"/>
    </inkml:context>
    <inkml:brush xml:id="br0">
      <inkml:brushProperty name="width" value="0.05" units="cm"/>
      <inkml:brushProperty name="height" value="0.05" units="cm"/>
    </inkml:brush>
  </inkml:definitions>
  <inkml:trace contextRef="#ctx0" brushRef="#br0">3 72 24575,'0'50'0,"-2"-13"0,2 0 0,1 0 0,2 0 0,14 64 0,-15-93 0,1 1 0,0-1 0,0 1 0,0-1 0,1 0 0,0 0 0,1-1 0,0 1 0,0-1 0,0 0 0,1-1 0,0 1 0,1-1 0,-1 0 0,1-1 0,0 1 0,1-1 0,-1-1 0,1 1 0,0-1 0,0-1 0,0 1 0,1-2 0,-1 1 0,1-1 0,9 1 0,-7-1 0,1-1 0,-1-1 0,1 0 0,-1 0 0,1-1 0,-1-1 0,0 0 0,1 0 0,-1-1 0,0-1 0,0 1 0,-1-2 0,1 0 0,-1 0 0,0-1 0,0 0 0,-1-1 0,0 0 0,0 0 0,-1-1 0,1 0 0,11-16 0,-11 12 0,0-1 0,-1 0 0,0 0 0,-1 0 0,-1-1 0,0 0 0,-1-1 0,-1 1 0,0-1 0,-1 0 0,0 0 0,-1 0 0,-1 0 0,0 0 0,-1 0 0,-4-28 0,1 26 0,0-1 0,-1 1 0,-1 0 0,-1 0 0,0 1 0,-12-21 0,7 24-1365,1 7-5461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8.023"/>
    </inkml:context>
    <inkml:brush xml:id="br0">
      <inkml:brushProperty name="width" value="0.05" units="cm"/>
      <inkml:brushProperty name="height" value="0.05" units="cm"/>
    </inkml:brush>
  </inkml:definitions>
  <inkml:trace contextRef="#ctx0" brushRef="#br0">511 86 24575,'1'0'0,"0"0"0,-1 0 0,1 0 0,0 0 0,-1 0 0,1 0 0,0-1 0,0 1 0,-1 0 0,1 0 0,-1 0 0,1-1 0,0 1 0,-1 0 0,1-1 0,-1 1 0,1-1 0,0 1 0,-1-1 0,1 1 0,-1-1 0,0 1 0,1-1 0,-1 1 0,1-1 0,-1 1 0,0-1 0,1 0 0,-1 1 0,0-1 0,0 0 0,0 1 0,1-1 0,-1 0 0,0 1 0,0-1 0,0 0 0,0 1 0,0-1 0,0 0 0,0 1 0,0-1 0,-1 0 0,1 1 0,0-1 0,0 0 0,-1 1 0,1-1 0,0 0 0,0 1 0,-1-1 0,-1-3 0,1 1 0,0 0 0,-1 0 0,0 0 0,1 0 0,-1 0 0,-1 0 0,1 1 0,-3-3 0,-1 1 0,-1 0 0,0 0 0,0 1 0,0 0 0,-1 1 0,1 0 0,-1 0 0,1 0 0,-1 1 0,1 0 0,-1 0 0,0 1 0,-9 1 0,-2 0 0,0 1 0,0 1 0,1 1 0,-23 7 0,28-6 0,0-1 0,1 2 0,-1 0 0,1 0 0,0 1 0,0 1 0,-11 10 0,20-16 0,1 0 0,-1 0 0,1 0 0,0 0 0,0 1 0,0-1 0,0 1 0,1-1 0,-1 1 0,1 0 0,-1-1 0,1 1 0,0 0 0,0 0 0,0 0 0,0 0 0,1 0 0,-1 0 0,1 0 0,0 0 0,0 0 0,0 0 0,0 1 0,0-1 0,1 0 0,0 0 0,-1 0 0,1 0 0,0 0 0,0 0 0,1-1 0,-1 1 0,1 0 0,-1-1 0,1 1 0,0 0 0,2 2 0,5 4 0,0 0 0,0 0 0,0-1 0,1 0 0,0-1 0,1 0 0,11 6 0,85 35 0,-72-34 0,34 14 0,69 32 0,-136-60 0,0 1 0,0 0 0,-1 0 0,1 1 0,0-1 0,-1 0 0,1 0 0,-1 1 0,1-1 0,-1 1 0,0-1 0,0 1 0,1 0 0,-1-1 0,0 1 0,0 2 0,-1-3 0,0 0 0,0 0 0,0 0 0,0 0 0,0 0 0,0 0 0,-1 0 0,1 0 0,0-1 0,0 1 0,-1 0 0,1 0 0,-1 0 0,1 0 0,-1 0 0,1-1 0,-1 1 0,0 0 0,1 0 0,-1-1 0,0 1 0,0-1 0,1 1 0,-1 0 0,0-1 0,0 1 0,0-1 0,0 0 0,0 1 0,0-1 0,1 0 0,-1 0 0,0 1 0,-1-1 0,-12 4 0,0-1 0,0 0 0,0-1 0,-28 1 0,-60-6 0,84 3 0,-32-3 0,0-1 0,0-3 0,1-1 0,-81-26 0,126 33-79,1 0 8,0 0-1,1 1 1,-1-1-1,0-1 1,0 1-1,1 0 1,-1-1-1,0 1 1,1-1 0,0 0-1,-1 0 1,1 0-1,0 0 1,0 0-1,0 0 1,0-1-1,-2-3 1,2-4-6755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8.427"/>
    </inkml:context>
    <inkml:brush xml:id="br0">
      <inkml:brushProperty name="width" value="0.05" units="cm"/>
      <inkml:brushProperty name="height" value="0.05" units="cm"/>
    </inkml:brush>
  </inkml:definitions>
  <inkml:trace contextRef="#ctx0" brushRef="#br0">0 7 24575,'0'-5'0,"0"3"0,0 7 0,5 7 0,1 6 0,0 9 0,3 5 0,1 2 0,-2 4 0,-2 0 0,3-2 0,-1-1 0,-1-3 0,-2-3 0,-2 0 0,-1-6-8191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8.800"/>
    </inkml:context>
    <inkml:brush xml:id="br0">
      <inkml:brushProperty name="width" value="0.05" units="cm"/>
      <inkml:brushProperty name="height" value="0.05" units="cm"/>
    </inkml:brush>
  </inkml:definitions>
  <inkml:trace contextRef="#ctx0" brushRef="#br0">11 212 24575,'0'0'0,"0"0"0,-1 0 0,1 0 0,0 0 0,-1 1 0,1-1 0,0 0 0,0 0 0,-1 0 0,1 0 0,0 0 0,0 0 0,-1 0 0,1 0 0,0 0 0,-1 0 0,1 0 0,0 0 0,0 0 0,-1 0 0,1 0 0,0 0 0,-1-1 0,1 1 0,0 0 0,0 0 0,-1 0 0,1 0 0,0 0 0,0-1 0,0 1 0,-1 0 0,1 0 0,0 0 0,0-1 0,0 1 0,0 0 0,-1 0 0,1-1 0,0 1 0,0 0 0,0 0 0,0-1 0,0 1 0,0 0 0,0-1 0,0 1 0,0 0 0,0 0 0,0-1 0,0 1 0,0 0 0,0-1 0,0 1 0,0 0 0,0 0 0,0-1 0,0 1 0,0 0 0,0 0 0,1-1 0,-1 1 0,0-1 0,1 0 0,0 0 0,0 0 0,0 0 0,0 0 0,0 0 0,0 0 0,1 1 0,-1-1 0,0 0 0,0 1 0,1-1 0,1 0 0,56-10 0,1 2 0,103-1 0,-47 5 0,-114 5 0,0 0 0,1 0 0,-1 0 0,0-1 0,0 1 0,0 0 0,0-1 0,0 1 0,0-1 0,0 0 0,0 0 0,0 1 0,0-2 0,0 1 0,0 0 0,-1 0 0,1 0 0,0-1 0,-1 1 0,1-1 0,-1 1 0,0-1 0,3-3 0,-3 2 0,-1 0 0,1 0 0,-1 0 0,0 0 0,0 0 0,0 0 0,0 0 0,-1 0 0,1 1 0,-1-1 0,1 0 0,-1 0 0,0 0 0,0 1 0,-1-1 0,1 0 0,-2-2 0,2 4 0,-5-13 0,-1 1 0,-1 0 0,-14-17 0,22 29 0,0 1 0,0 0 0,0-1 0,0 1 0,0 0 0,-1-1 0,1 1 0,0 0 0,0-1 0,-1 1 0,1 0 0,0 0 0,0-1 0,-1 1 0,1 0 0,0 0 0,-1 0 0,1-1 0,0 1 0,-1 0 0,1 0 0,0 0 0,-1 0 0,1 0 0,-1 0 0,1 0 0,0 0 0,-1 0 0,1 0 0,0 0 0,-1 0 0,1 0 0,0 0 0,-1 0 0,1 0 0,-1 0 0,1 0 0,0 0 0,-1 1 0,1-1 0,0 0 0,-1 0 0,-4 20 0,7 24 0,19 39-81,7 44 274,-26-113-404,-1 1 0,0-1 0,-1 1 0,-1-1 0,0 1 0,-6 26 0,1-18-6615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1.332"/>
    </inkml:context>
    <inkml:brush xml:id="br0">
      <inkml:brushProperty name="width" value="0.05" units="cm"/>
      <inkml:brushProperty name="height" value="0.05" units="cm"/>
    </inkml:brush>
  </inkml:definitions>
  <inkml:trace contextRef="#ctx0" brushRef="#br0">3556 111 24575,'17'0'0,"-34"0"0,-13 0 0,-774-10-165,248-10-648,-922-28 797,1294 46 4,-287-18-39,439 16 51,32 4 11,0 0 0,0 0 0,0 0 0,0 0 1,0 0-1,0 0 0,0-1 0,0 1 0,0 0 1,0 0-1,0 0 0,1 0 0,-1 0 0,0 0 1,0 0-1,0 0 0,0 0 0,0 0 0,0 0 1,0-1-1,0 1 0,0 0 0,0 0 0,0 0 1,0 0-1,0 0 0,0 0 0,0 0 0,0 0 1,20-3 522,29 2-1712,-21 1-5648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1.811"/>
    </inkml:context>
    <inkml:brush xml:id="br0">
      <inkml:brushProperty name="width" value="0.05" units="cm"/>
      <inkml:brushProperty name="height" value="0.05" units="cm"/>
    </inkml:brush>
  </inkml:definitions>
  <inkml:trace contextRef="#ctx0" brushRef="#br0">645 79 24575,'4'-1'0,"0"-1"0,0 1 0,0-1 0,0 0 0,0 0 0,-1 0 0,1 0 0,-1-1 0,0 0 0,5-4 0,5-3 0,-4 4 0,0 0 0,0 1 0,1 0 0,0 1 0,0 0 0,11-3 0,-19 6 0,0 0 0,1 1 0,-1-1 0,0 0 0,1 1 0,-1 0 0,1 0 0,-1-1 0,1 1 0,-1 1 0,0-1 0,1 0 0,-1 1 0,1-1 0,-1 1 0,0-1 0,1 1 0,-1 0 0,0 0 0,0 0 0,0 1 0,0-1 0,0 0 0,0 1 0,0-1 0,0 1 0,0 0 0,-1 0 0,1 0 0,-1-1 0,1 1 0,1 5 0,-2-4 0,0 0 0,-1 0 0,1 0 0,-1 0 0,0 0 0,0 0 0,0 0 0,0 0 0,0 0 0,-1 0 0,0 0 0,1 0 0,-1 0 0,0 0 0,0 0 0,-1 0 0,1 0 0,-1-1 0,1 1 0,-1 0 0,0-1 0,0 0 0,-3 4 0,-5 5 0,0-1 0,-1-1 0,-20 15 0,-2-2 0,0-2 0,-2-2 0,-42 16 0,-114 34 0,175-62 0,-155 41 0,13-3 0,114-25 0,43-19 0,0 0 0,0 0 0,1 1 0,-1-1 0,0 0 0,1 1 0,-1-1 0,1 1 0,-1-1 0,0 1 0,1-1 0,-1 1 0,1-1 0,-1 1 0,1-1 0,0 1 0,-1 0 0,1-1 0,-1 1 0,1 0 0,0-1 0,0 1 0,-1 0 0,1-1 0,0 1 0,0 0 0,0 0 0,0-1 0,0 1 0,0 0 0,0 0 0,0-1 0,0 1 0,0 0 0,0 0 0,1-1 0,-1 1 0,0 0 0,0-1 0,1 1 0,-1 0 0,0-1 0,1 1 0,-1 0 0,1-1 0,-1 1 0,1-1 0,-1 1 0,1-1 0,-1 1 0,1-1 0,0 1 0,-1-1 0,1 0 0,0 1 0,0-1 0,14 8 0,0-1 0,1 0 0,0-1 0,0-1 0,28 6 0,3 1 0,112 41 0,-134-43 0,-1 1 0,0 2 0,0 0 0,25 21 0,166 141-1365,-191-157-5461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2.509"/>
    </inkml:context>
    <inkml:brush xml:id="br0">
      <inkml:brushProperty name="width" value="0.05" units="cm"/>
      <inkml:brushProperty name="height" value="0.05" units="cm"/>
    </inkml:brush>
  </inkml:definitions>
  <inkml:trace contextRef="#ctx0" brushRef="#br0">468 214 24575,'6'-6'0,"1"1"0,0 0 0,1 0 0,-1 1 0,1-1 0,15-4 0,-13 5 0,0-1 0,0 0 0,16-11 0,-20 12 0,-1 0 0,0-1 0,-1 0 0,1 0 0,-1 0 0,0 0 0,0-1 0,0 1 0,-1-1 0,0 0 0,4-12 0,-6 16 0,-1 0 0,1 0 0,-1 0 0,0 0 0,0 0 0,1 0 0,-2-1 0,1 1 0,0 0 0,0 0 0,-1 0 0,1 0 0,-1 0 0,1 0 0,-1 0 0,0 1 0,-1-3 0,0 1 0,0 1 0,0 0 0,0 0 0,0 0 0,0 0 0,-1 0 0,1 1 0,0-1 0,-1 1 0,0-1 0,1 1 0,-1 0 0,0 0 0,0 0 0,-4 0 0,-5-2 0,-1 2 0,0 0 0,1 0 0,-1 1 0,0 0 0,0 1 0,0 1 0,1 0 0,-1 1 0,1 0 0,-20 8 0,3 1 0,0 1 0,2 2 0,-43 29 0,47-28 0,0 2 0,2 1 0,0 1 0,1 0 0,1 2 0,1 0 0,1 1 0,-25 45 0,31-48 0,1 2 0,1 0 0,1 0 0,1 1 0,1-1 0,0 2 0,2-1 0,1 0 0,1 1 0,2 46 0,0-58 0,2 0 0,0-1 0,0 0 0,1 1 0,0-1 0,1 0 0,0 0 0,1-1 0,0 1 0,1-1 0,0 0 0,1-1 0,0 1 0,0-1 0,1-1 0,14 14 0,-9-13 0,0 1 0,1-2 0,0 1 0,0-2 0,1 0 0,0-1 0,0 0 0,1-2 0,-1 1 0,1-2 0,23 3 0,-10-4-227,0 0-1,0-2 1,0-1-1,0-2 1,37-7-1,-8-4-6598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8.886"/>
    </inkml:context>
    <inkml:brush xml:id="br0">
      <inkml:brushProperty name="width" value="0.05" units="cm"/>
      <inkml:brushProperty name="height" value="0.05" units="cm"/>
    </inkml:brush>
  </inkml:definitions>
  <inkml:trace contextRef="#ctx0" brushRef="#br0">79 24 24575,'0'-1'0,"0"0"0,1 1 0,-1-1 0,0 0 0,0 0 0,0 1 0,1-1 0,-1 0 0,0 1 0,1-1 0,-1 0 0,1 1 0,-1-1 0,0 0 0,1 1 0,-1-1 0,1 1 0,0-1 0,-1 1 0,1-1 0,0 1 0,-1-1 0,1 1 0,0 0 0,-1-1 0,1 1 0,0 0 0,-1 0 0,1 0 0,0-1 0,0 1 0,-1 0 0,1 0 0,0 0 0,0 0 0,0 0 0,-1 0 0,1 0 0,1 1 0,29 7 0,-24-4 0,-1 0 0,1 0 0,-1 1 0,-1 0 0,1 0 0,-1 0 0,1 1 0,-2-1 0,1 2 0,-1-1 0,1 0 0,5 14 0,-9-17 0,1 0 0,-1 1 0,0-1 0,0 1 0,0-1 0,0 1 0,-1-1 0,1 1 0,-1-1 0,0 1 0,0-1 0,-1 1 0,1-1 0,-1 1 0,1-1 0,-1 1 0,0-1 0,0 1 0,-1-1 0,1 0 0,-1 0 0,0 1 0,1-1 0,-1 0 0,-1-1 0,1 1 0,0 0 0,-1-1 0,-3 4 0,1-2 0,0 0 0,-1-1 0,1 0 0,-1 0 0,0 0 0,0 0 0,0-1 0,0 0 0,0 0 0,0-1 0,0 0 0,-1 0 0,1 0 0,-1-1 0,1 0 0,0 0 0,-12-2 0,15 1 0,-1 0 0,1 0 0,0 0 0,-1 0 0,1-1 0,0 1 0,-1-1 0,1 0 0,0 0 0,1 0 0,-1 0 0,0-1 0,0 1 0,1-1 0,0 1 0,-1-1 0,1 0 0,0 0 0,0 0 0,1 0 0,-1 0 0,1-1 0,-1 1 0,1-1 0,0 1 0,0 0 0,0-1 0,1 0 0,0 1 0,-1-1 0,1 1 0,1-7 0,-1 3-65,1 0 0,0 0 0,0 1 0,1-1 0,0 1 0,0-1 0,0 1 0,1 0 0,0 0 0,0 0 0,1 0 0,0 0 0,0 1 0,0-1 0,0 1 0,1 0 0,0 1 0,0-1 0,0 1 0,10-6 0,7-2-6761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2.914"/>
    </inkml:context>
    <inkml:brush xml:id="br0">
      <inkml:brushProperty name="width" value="0.05" units="cm"/>
      <inkml:brushProperty name="height" value="0.05" units="cm"/>
    </inkml:brush>
  </inkml:definitions>
  <inkml:trace contextRef="#ctx0" brushRef="#br0">86 0 24575,'-4'0'0,"1"0"0,0 0 0,0 1 0,-1-1 0,1 1 0,0 0 0,0 0 0,0 0 0,0 0 0,0 0 0,0 1 0,0 0 0,0-1 0,1 1 0,-1 0 0,0 0 0,1 0 0,0 1 0,-1-1 0,-2 5 0,2-2 0,0 0 0,0 0 0,1 0 0,0 0 0,0 1 0,0-1 0,1 0 0,0 1 0,0 0 0,0-1 0,1 10 0,0-7 0,0 0 0,1 0 0,0 0 0,0 0 0,1 0 0,0-1 0,1 1 0,4 9 0,-5-13 0,0 0 0,0 0 0,0 0 0,1 0 0,0-1 0,-1 1 0,1-1 0,1 1 0,-1-1 0,0 0 0,1-1 0,-1 1 0,1-1 0,6 4 0,-4-4 0,-1 0 0,1 0 0,-1 0 0,1-1 0,0 0 0,0 0 0,-1-1 0,1 1 0,0-1 0,0-1 0,0 1 0,0-1 0,0 0 0,-1 0 0,9-3 0,-10 3 0,-1-1 0,1 0 0,-1 0 0,0 0 0,1 0 0,-1 0 0,0-1 0,0 0 0,-1 1 0,1-1 0,-1 0 0,1 0 0,-1 0 0,0-1 0,0 1 0,0 0 0,-1-1 0,1 0 0,-1 1 0,0-1 0,0 0 0,0 1 0,1-9 0,-1 5 0,-1 0 0,0-1 0,0 1 0,0 0 0,-1 0 0,0-1 0,0 1 0,-1 0 0,0 0 0,0 0 0,-1 0 0,0 0 0,0 1 0,-8-12 0,8 14 0,0 0 0,0 1 0,-1-1 0,1 1 0,-1-1 0,0 1 0,0 1 0,-1-1 0,1 0 0,0 1 0,-1 0 0,1 0 0,-1 0 0,0 1 0,0-1 0,0 1 0,1 0 0,-1 1 0,0-1 0,0 1 0,0 0 0,-9 1 0,10-1-85,0 1 0,0-1-1,0 1 1,0-1 0,0 1-1,1 0 1,-1 1 0,0-1-1,0 1 1,1 0 0,-1-1-1,1 2 1,0-1 0,0 0-1,-6 5 1,3 4-6741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3.585"/>
    </inkml:context>
    <inkml:brush xml:id="br0">
      <inkml:brushProperty name="width" value="0.05" units="cm"/>
      <inkml:brushProperty name="height" value="0.05" units="cm"/>
    </inkml:brush>
  </inkml:definitions>
  <inkml:trace contextRef="#ctx0" brushRef="#br0">1 66 24575,'0'0'0,"0"0"0,0 0 0,0 0 0,0-1 0,0 1 0,0 0 0,0 0 0,0 0 0,0 0 0,0 0 0,0 0 0,0 0 0,0-1 0,0 1 0,0 0 0,0 0 0,0 0 0,0 0 0,0 0 0,0 0 0,0 0 0,0-1 0,0 1 0,0 0 0,0 0 0,0 0 0,0 0 0,0 0 0,0 0 0,0 0 0,0-1 0,0 1 0,1 0 0,-1 0 0,0 0 0,0 0 0,0 0 0,0 0 0,0 0 0,0 0 0,0 0 0,0 0 0,0 0 0,1 0 0,-1 0 0,0 0 0,0 0 0,0 0 0,0 0 0,0 0 0,0 0 0,1 0 0,-1 0 0,0 0 0,0 0 0,0 0 0,0 0 0,0 0 0,0 0 0,0 0 0,1 0 0,-1 0 0,0 0 0,0 0 0,8 10 0,6 13 0,-3 5 0,-1 0 0,7 32 0,-11-34 0,1-1 0,22 48 0,-23-117 0,-9-21 0,1 40 0,1 1 0,1-1 0,2 1 0,5-35 0,-6 56 0,-1-1 0,1 1 0,1 0 0,-1 0 0,0 0 0,1 0 0,0 0 0,0 0 0,-1 0 0,5-4 0,-5 7 0,0-1 0,0 1 0,-1-1 0,1 1 0,0-1 0,0 1 0,0 0 0,0-1 0,-1 1 0,1 0 0,0 0 0,0-1 0,0 1 0,0 0 0,0 0 0,0 0 0,0 0 0,0 0 0,0 1 0,-1-1 0,1 0 0,0 0 0,0 1 0,0-1 0,0 0 0,0 1 0,0-1 0,-1 1 0,1-1 0,0 1 0,0-1 0,-1 1 0,1-1 0,0 1 0,-1 0 0,1-1 0,-1 1 0,1 0 0,-1 0 0,1 0 0,-1-1 0,1 1 0,-1 1 0,12 18 0,-1 0 0,-1 0 0,-1 1 0,-1 0 0,-1 1 0,9 42 0,-9 9 0,-2-110 0,2 1 0,1 0 0,18-49 0,-25 82 0,3-9 0,1-1 0,-1 1 0,2 1 0,12-22 0,-17 32 0,0-1 0,0 0 0,1 1 0,-1-1 0,0 1 0,1-1 0,-1 1 0,1-1 0,-1 1 0,1 0 0,0 0 0,-1 0 0,1 0 0,0 0 0,0 0 0,0 1 0,0-1 0,0 1 0,0-1 0,0 1 0,0-1 0,0 1 0,0 0 0,0 0 0,0 0 0,0 0 0,0 1 0,0-1 0,0 0 0,0 1 0,-1 0 0,1-1 0,0 1 0,0 0 0,0 0 0,0 0 0,-1 0 0,1 0 0,2 2 0,3 3 9,-1 1 1,0-1-1,0 1 0,0 0 0,-1 0 1,0 1-1,0-1 0,-1 1 0,0 0 0,-1 1 1,1-1-1,2 15 0,1 4-504,-1 0 0,3 50 0,-8-50-6331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4.223"/>
    </inkml:context>
    <inkml:brush xml:id="br0">
      <inkml:brushProperty name="width" value="0.05" units="cm"/>
      <inkml:brushProperty name="height" value="0.05" units="cm"/>
    </inkml:brush>
  </inkml:definitions>
  <inkml:trace contextRef="#ctx0" brushRef="#br0">20 73 24575,'-1'-1'0,"1"1"0,0 0 0,0-1 0,-1 1 0,1 0 0,0-1 0,0 1 0,-1 0 0,1-1 0,0 1 0,-1 0 0,1-1 0,-1 1 0,1 0 0,0 0 0,-1 0 0,1-1 0,-1 1 0,1 0 0,-1 0 0,1 0 0,0 0 0,-1 0 0,1 0 0,-1 0 0,1 0 0,-1 0 0,1 0 0,-1 0 0,1 0 0,0 0 0,-1 0 0,1 0 0,-1 1 0,0-1 0,-4 17 0,8 22 0,13 89 0,-18-159 0,2 0 0,0 1 0,2-1 0,10-50 0,-11 77 0,0 1 0,0-1 0,1 1 0,-1 0 0,1 0 0,0 0 0,0 0 0,0 0 0,0 0 0,1 0 0,4-4 0,-6 6 0,0 0 0,0 1 0,0-1 0,0 1 0,0-1 0,0 1 0,1 0 0,-1-1 0,0 1 0,0 0 0,0 0 0,0 0 0,0 0 0,1 0 0,-1 0 0,0 0 0,0 0 0,0 0 0,0 0 0,0 1 0,1-1 0,-1 0 0,0 1 0,0-1 0,0 1 0,0-1 0,0 1 0,0 0 0,0 0 0,0-1 0,-1 1 0,1 0 0,0 0 0,0 0 0,0 0 0,-1 0 0,1 0 0,-1 0 0,2 1 0,6 12 0,0 0 0,-1 1 0,-1 0 0,0 0 0,-1 0 0,5 23 0,-4-16 0,15 39 0,-17-57 0,-1-12 0,0-19 0,-2 22 0,1-11 0,0 0 0,2 1 0,0-1 0,1 1 0,0 0 0,1 0 0,1 1 0,15-25 0,-21 37 0,-1 1 0,1-1 0,0 1 0,0-1 0,1 1 0,-1-1 0,0 1 0,0 0 0,1 0 0,-1 0 0,1-1 0,-1 2 0,1-1 0,-1 0 0,1 0 0,0 0 0,-1 1 0,1-1 0,0 1 0,-1-1 0,1 1 0,0 0 0,0-1 0,3 1 0,-3 1 0,1 0 0,0 0 0,-1 0 0,1 0 0,-1 0 0,0 1 0,1-1 0,-1 1 0,0-1 0,0 1 0,0 0 0,0 0 0,0 0 0,2 3 0,4 6 0,-1 0 0,-1 0 0,0 0 0,0 1 0,7 23 0,11 52-1365,-18-62-5461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4.594"/>
    </inkml:context>
    <inkml:brush xml:id="br0">
      <inkml:brushProperty name="width" value="0.05" units="cm"/>
      <inkml:brushProperty name="height" value="0.05" units="cm"/>
    </inkml:brush>
  </inkml:definitions>
  <inkml:trace contextRef="#ctx0" brushRef="#br0">1 1 24575,'4'0'0,"2"5"0,0 5 0,-1 7 0,-2 4 0,-1 4 0,-1 2 0,0 1 0,-1 0 0,0 1 0,4-1 0,2 0 0,-1 0 0,0 0 0,-2-6-8191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4.956"/>
    </inkml:context>
    <inkml:brush xml:id="br0">
      <inkml:brushProperty name="width" value="0.05" units="cm"/>
      <inkml:brushProperty name="height" value="0.05" units="cm"/>
    </inkml:brush>
  </inkml:definitions>
  <inkml:trace contextRef="#ctx0" brushRef="#br0">12 6 24575,'-4'-4'0,"-2"2"0,4 7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5.330"/>
    </inkml:context>
    <inkml:brush xml:id="br0">
      <inkml:brushProperty name="width" value="0.05" units="cm"/>
      <inkml:brushProperty name="height" value="0.05" units="cm"/>
    </inkml:brush>
  </inkml:definitions>
  <inkml:trace contextRef="#ctx0" brushRef="#br0">0 1 24575,'2'0'0,"0"1"0,0-1 0,0 0 0,0 1 0,-1 0 0,1-1 0,0 1 0,0 0 0,-1 0 0,1 0 0,-1 0 0,1 0 0,-1 0 0,1 1 0,-1-1 0,0 0 0,1 1 0,1 2 0,18 34 0,-17-31 0,8 17 0,-2 0 0,-1 0 0,-1 1 0,-1 0 0,4 31 0,8 131 0,-15-125 0,22 115 0,-21-154 0,13 43 0,-18-63 0,1 0 0,1-1 0,-1 1 0,0 0 0,1-1 0,-1 1 0,1-1 0,0 1 0,-1-1 0,1 0 0,1 0 0,-1 0 0,0 0 0,0 0 0,1 0 0,-1-1 0,1 1 0,3 1 0,11-3-1365,-2-6-5461</inkml:trace>
  <inkml:trace contextRef="#ctx0" brushRef="#br0" timeOffset="1">83 411 24575,'-5'0'0,"-6"-4"0,-5-2 0,-6 0 0,6 1 0,11 2 0,10 1 0,10 0 0,11 2 0,6 0 0,6 0 0,2-4 0,-1-2 0,2 0 0,-2 2 0,-7 1-8191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8.965"/>
    </inkml:context>
    <inkml:brush xml:id="br0">
      <inkml:brushProperty name="width" value="0.05" units="cm"/>
      <inkml:brushProperty name="height" value="0.05" units="cm"/>
    </inkml:brush>
  </inkml:definitions>
  <inkml:trace contextRef="#ctx0" brushRef="#br0">0 1 24575,'3'1'0,"0"-1"0,0 1 0,0 0 0,0 0 0,0 0 0,-1 0 0,1 0 0,2 2 0,25 8 0,-7-11 0,1-1 0,44-7 0,4 0 0,280 4-1365,-340 4-5461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39.323"/>
    </inkml:context>
    <inkml:brush xml:id="br0">
      <inkml:brushProperty name="width" value="0.05" units="cm"/>
      <inkml:brushProperty name="height" value="0.05" units="cm"/>
    </inkml:brush>
  </inkml:definitions>
  <inkml:trace contextRef="#ctx0" brushRef="#br0">31 0 24575,'-2'0'0,"1"0"0,0 0 0,-1 1 0,1-1 0,0 0 0,-1 0 0,1 1 0,0-1 0,0 1 0,0-1 0,-1 1 0,1 0 0,0-1 0,0 1 0,0 0 0,0 0 0,0 0 0,0 0 0,0 0 0,0 0 0,1 0 0,-1 0 0,0 0 0,1 0 0,-2 2 0,2-2 0,0 0 0,-1 0 0,1-1 0,0 1 0,0 0 0,0 0 0,0 0 0,0 0 0,0 0 0,0 0 0,0-1 0,0 1 0,1 0 0,-1 0 0,0 0 0,0 0 0,1-1 0,-1 1 0,1 0 0,-1 0 0,0-1 0,1 1 0,-1 0 0,1-1 0,0 1 0,-1 0 0,1-1 0,0 1 0,-1-1 0,1 1 0,0-1 0,0 1 0,-1-1 0,1 0 0,0 1 0,0-1 0,0 0 0,0 1 0,20 3 0,0 0 0,0-1 0,0-1 0,0-1 0,38-3 0,-11 1 0,408-2-1365,-425 3-5461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40.309"/>
    </inkml:context>
    <inkml:brush xml:id="br0">
      <inkml:brushProperty name="width" value="0.05" units="cm"/>
      <inkml:brushProperty name="height" value="0.05" units="cm"/>
    </inkml:brush>
  </inkml:definitions>
  <inkml:trace contextRef="#ctx0" brushRef="#br0">0 1 24575,'5'0'0,"6"0"0,5 0 0,6 0 0,3 0 0,2 0 0,5 0 0,3 0 0,-1 0 0,-1 0 0,-1 0 0,-2 0 0,-6 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40.719"/>
    </inkml:context>
    <inkml:brush xml:id="br0">
      <inkml:brushProperty name="width" value="0.05" units="cm"/>
      <inkml:brushProperty name="height" value="0.05" units="cm"/>
    </inkml:brush>
  </inkml:definitions>
  <inkml:trace contextRef="#ctx0" brushRef="#br0">0 49 24575,'5'0'0,"6"0"0,6 0 0,5 0 0,2-5 0,3-1 0,1 0 0,1 2 0,0 0 0,-1 2 0,0 1 0,-1 1 0,1-5 0,0-1 0,-10 1 0,-8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9.786"/>
    </inkml:context>
    <inkml:brush xml:id="br0">
      <inkml:brushProperty name="width" value="0.05" units="cm"/>
      <inkml:brushProperty name="height" value="0.05" units="cm"/>
    </inkml:brush>
  </inkml:definitions>
  <inkml:trace contextRef="#ctx0" brushRef="#br0">11 25 24575,'-1'0'0,"1"0"0,0 1 0,0-1 0,-1 0 0,1 0 0,0 0 0,0 0 0,-1 0 0,1 0 0,0 0 0,-1 0 0,1 0 0,0 0 0,0 0 0,-1 0 0,1 0 0,0 0 0,-1 0 0,1 0 0,0 0 0,0 0 0,-1 0 0,1 0 0,0 0 0,0-1 0,-1 1 0,1 0 0,0 0 0,0 0 0,-1 0 0,1-1 0,0 1 0,0 0 0,0 0 0,-1 0 0,1-1 0,0 1 0,0 0 0,0 0 0,0-1 0,0 1 0,0 0 0,-1 0 0,1-1 0,0 1 0,0 0 0,0-1 0,0 1 0,0 0 0,0 0 0,0-1 0,0 1 0,0 0 0,0-1 0,0 1 0,1 0 0,-1 0 0,0-1 0,0 1 0,0 0 0,0 0 0,0-1 0,1 1 0,0-1 0,0 0 0,0-1 0,0 1 0,0 0 0,0 1 0,0-1 0,0 0 0,0 0 0,1 0 0,-1 1 0,0-1 0,3 0 0,6-1 0,-1 1 0,1 0 0,0 1 0,0 0 0,0 1 0,-1 0 0,1 0 0,0 1 0,0 0 0,-1 0 0,0 2 0,1-1 0,13 8 0,10 6 0,0 3 0,33 25 0,-64-44 0,113 85 0,143 140 0,84 124 0,-200-201 0,428 478 0,-461-491 0,-7 4 0,157 287 0,-23 127 0,-142-314 0,-40-125 0,2 6 0,-49-96-1365,-5-7-5461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49.944"/>
    </inkml:context>
    <inkml:brush xml:id="br0">
      <inkml:brushProperty name="width" value="0.05" units="cm"/>
      <inkml:brushProperty name="height" value="0.05" units="cm"/>
    </inkml:brush>
  </inkml:definitions>
  <inkml:trace contextRef="#ctx0" brushRef="#br0">1 849 24575,'0'0'0,"0"0"0,0-1 0,0 1 0,0-1 0,0 1 0,0-1 0,0 1 0,0 0 0,0-1 0,0 1 0,0-1 0,0 1 0,1 0 0,-1-1 0,0 1 0,0-1 0,0 1 0,1 0 0,-1-1 0,0 1 0,0 0 0,1-1 0,-1 1 0,0 0 0,1-1 0,-1 1 0,0 0 0,1 0 0,-1-1 0,0 1 0,1 0 0,-1 0 0,1 0 0,-1 0 0,0 0 0,1-1 0,-1 1 0,1 0 0,-1 0 0,1 0 0,-1 0 0,0 0 0,1 0 0,-1 0 0,1 0 0,-1 1 0,1-1 0,-1 0 0,0 0 0,1 0 0,-1 0 0,1 0 0,-1 1 0,0-1 0,1 0 0,-1 0 0,1 1 0,1 0 0,0 0 0,0 1 0,0-1 0,0 1 0,0-1 0,0 1 0,-1 0 0,1-1 0,2 4 0,-1 3 0,1 0 0,-1 0 0,-1 0 0,1 0 0,-1 1 0,-1-1 0,0 1 0,1 8 0,-3 76 0,-1-49 0,2-24 0,0 0 0,1 0 0,1 0 0,9 36 0,-9-51 0,-1 0 0,1 0 0,0-1 0,0 1 0,1-1 0,0 1 0,-1-1 0,1 0 0,1 0 0,5 6 0,-6-8 0,0 0 0,0 0 0,0 0 0,0 0 0,0-1 0,0 1 0,0-1 0,0 0 0,1 0 0,-1 0 0,1-1 0,-1 1 0,0-1 0,1 0 0,-1 0 0,1 0 0,5-1 0,1-1 0,0 0 0,0-1 0,0 0 0,0 0 0,-1-1 0,1-1 0,-1 0 0,12-7 0,68-58 0,-70 55 0,537-530-319,-362 342-143,-159 166 462,141-138 0,-130 133 0,98-67 0,-84 75-1235,-18 17-4940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50.392"/>
    </inkml:context>
    <inkml:brush xml:id="br0">
      <inkml:brushProperty name="width" value="0.05" units="cm"/>
      <inkml:brushProperty name="height" value="0.05" units="cm"/>
    </inkml:brush>
  </inkml:definitions>
  <inkml:trace contextRef="#ctx0" brushRef="#br0">1 624 24575,'9'-11'0,"10"-9"0,-19 20 0,1 0 0,0 0 0,-1 0 0,1 0 0,0 0 0,-1-1 0,1 1 0,0 0 0,-1 1 0,1-1 0,0 0 0,-1 0 0,1 0 0,0 0 0,-1 0 0,1 1 0,0-1 0,-1 0 0,1 0 0,-1 1 0,1-1 0,-1 1 0,1-1 0,-1 0 0,1 1 0,-1-1 0,1 1 0,-1-1 0,1 1 0,-1 0 0,0-1 0,1 1 0,-1-1 0,0 1 0,1 0 0,-1-1 0,0 1 0,0 0 0,8 16 0,-2 0 0,0 0 0,-1 0 0,4 26 0,11 38 0,-17-73 0,0-1 0,0 0 0,0 0 0,1 0 0,0 0 0,1-1 0,-1 1 0,7 6 0,-6-10 0,-1 1 0,1-1 0,0 0 0,0 0 0,0-1 0,0 1 0,0-1 0,0 0 0,0-1 0,1 1 0,-1-1 0,1 0 0,-1 0 0,1-1 0,0 0 0,-1 0 0,1 0 0,-1-1 0,1 1 0,0-1 0,8-3 0,12-3 0,-1-2 0,0 0 0,26-15 0,-50 24 0,85-44 12,118-81-1,70-74-351,-185 132-84,385-257-941,-331 241-4720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4:43.895"/>
    </inkml:context>
    <inkml:brush xml:id="br0">
      <inkml:brushProperty name="width" value="0.05" units="cm"/>
      <inkml:brushProperty name="height" value="0.05" units="cm"/>
    </inkml:brush>
  </inkml:definitions>
  <inkml:trace contextRef="#ctx0" brushRef="#br0">1 0 24575,'0'0'-8191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4:45.003"/>
    </inkml:context>
    <inkml:brush xml:id="br0">
      <inkml:brushProperty name="width" value="0.05" units="cm"/>
      <inkml:brushProperty name="height" value="0.05" units="cm"/>
    </inkml:brush>
  </inkml:definitions>
  <inkml:trace contextRef="#ctx0" brushRef="#br0">1746 3 24575,'-301'-2'0,"-330"4"0,368 11 0,-130 1 0,367-13-341,0 1 0,0 1-1,-31 7 1,34-5-6485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0.146"/>
    </inkml:context>
    <inkml:brush xml:id="br0">
      <inkml:brushProperty name="width" value="0.05" units="cm"/>
      <inkml:brushProperty name="height" value="0.05" units="cm"/>
    </inkml:brush>
  </inkml:definitions>
  <inkml:trace contextRef="#ctx0" brushRef="#br0">1 143 24575,'5'1'0,"-1"0"0,1 0 0,-1 1 0,0 0 0,1 0 0,-1 0 0,4 4 0,10 3 0,28 12 0,1-3 0,74 18 0,-106-32 0,1-1 0,-1-1 0,1 0 0,-1-1 0,1-1 0,-1 0 0,1-1 0,0-1 0,-1 0 0,0-1 0,1-1 0,20-8 0,-29 9 0,-1 0 0,1-1 0,-1 0 0,0-1 0,0 1 0,0-1 0,0 0 0,-1-1 0,0 1 0,6-10 0,1-3 0,-2-1 0,12-25 0,-14 25 0,2 0 0,15-23 0,-25 41 2,1 1-1,-1-1 1,0 0-1,1 1 1,-1-1 0,0 0-1,1 1 1,-1-1-1,1 1 1,-1-1-1,1 1 1,-1-1 0,1 1-1,0-1 1,-1 1-1,1-1 1,0 1-1,-1 0 1,1-1-1,0 1 1,-1 0 0,1 0-1,0 0 1,0-1-1,-1 1 1,1 0-1,0 0 1,0 0-1,-1 0 1,1 0 0,0 0-1,-1 0 1,1 1-1,0-1 1,0 0-1,-1 0 1,1 0-1,0 1 1,-1-1 0,1 0-1,0 1 1,-1-1-1,1 1 1,0-1-1,-1 1 1,1-1 0,0 2-1,2 2-95,1 1 0,-1 0-1,0-1 1,-1 1 0,3 7-1,0-2-779,6 13-5952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1.102"/>
    </inkml:context>
    <inkml:brush xml:id="br0">
      <inkml:brushProperty name="width" value="0.05" units="cm"/>
      <inkml:brushProperty name="height" value="0.05" units="cm"/>
    </inkml:brush>
  </inkml:definitions>
  <inkml:trace contextRef="#ctx0" brushRef="#br0">101 274 24575,'-37'-29'0,"31"26"0,1-1 0,-1 0 0,1 0 0,0-1 0,0 0 0,1 0 0,-1 0 0,1 0 0,-4-7 0,7 9 0,-1 0 0,1-1 0,-1 1 0,1-1 0,0 1 0,0-1 0,1 0 0,-1 1 0,1-1 0,0 0 0,0 0 0,0-4 0,0 7 0,0 0 0,1 0 0,-1 0 0,0 0 0,0 0 0,1 0 0,-1 0 0,1 0 0,-1 1 0,1-1 0,-1 0 0,1 0 0,0 0 0,-1 1 0,1-1 0,0 0 0,0 1 0,-1-1 0,3 0 0,-2 0 0,1 1 0,-1-1 0,1 1 0,0 0 0,-1 0 0,1-1 0,-1 1 0,1 0 0,0 1 0,-1-1 0,1 0 0,-1 0 0,1 1 0,-1-1 0,1 1 0,2 0 0,12 7 0,-1 1 0,1 1 0,-2 0 0,1 1 0,-1 1 0,-1 0 0,0 0 0,-1 2 0,11 14 0,-10-12 0,0 1 0,-2 0 0,0 1 0,-1 0 0,-1 0 0,0 1 0,-1 1 0,9 39 0,-18-75 0,0 1 0,0-1 0,4-29 0,10-73 0,-7 72 0,-4 27 0,0-2 0,1 0 0,0 0 0,2 1 0,0-1 0,9-22 0,-13 41 0,0 0 0,0 0 0,0 0 0,0 0 0,1 1 0,-1-1 0,0 0 0,1 0 0,0 1 0,-1-1 0,1 1 0,0 0 0,0-1 0,-1 1 0,1 0 0,0 0 0,0 0 0,0 0 0,1 0 0,1 0 0,-1 1 0,1-1 0,-1 1 0,0 0 0,1 1 0,-1-1 0,0 0 0,0 1 0,1 0 0,-1 0 0,0 0 0,0 0 0,4 2 0,8 6 0,-1 0 0,0 0 0,-1 1 0,17 16 0,-25-22 0,17 18 0,0 2 0,-2 0 0,33 50 0,-23-30 0,-30-44 0,0 0 0,0 0 0,0 1 0,0-1 0,1 0 0,-1 0 0,0 0 0,0 0 0,0 1 0,0-1 0,0 0 0,1 0 0,-1 0 0,0 0 0,0 0 0,0 0 0,1 1 0,-1-1 0,0 0 0,0 0 0,1 0 0,-1 0 0,0 0 0,0 0 0,0 0 0,1 0 0,-1 0 0,0 0 0,0 0 0,1 0 0,-1 0 0,0 0 0,0 0 0,0 0 0,1 0 0,-1-1 0,0 1 0,0 0 0,0 0 0,1 0 0,-1 0 0,0 0 0,0 0 0,0-1 0,1 1 0,7-15 0,6-29 0,-12 35 0,2-5 0,1 0 0,0 1 0,1-1 0,0 1 0,1 0 0,1 1 0,15-20 0,-21 29 0,0 0 0,0 0 0,1 1 0,0-1 0,-1 1 0,1 0 0,0 0 0,0 0 0,0 0 0,1 0 0,-1 1 0,0-1 0,1 1 0,-1 0 0,0 0 0,1 0 0,0 1 0,-1-1 0,1 1 0,-1 0 0,1 0 0,-1 0 0,1 0 0,0 1 0,-1-1 0,1 1 0,-1 0 0,1 0 0,-1 0 0,0 1 0,1-1 0,-1 1 0,0 0 0,0 0 0,0 0 0,0 0 0,2 3 0,3 3-114,0 0 1,-1 0-1,0 1 0,-1 0 0,0 0 1,0 1-1,-1 0 0,0 0 0,-1 0 1,0 0-1,3 17 0,1-2-6712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1.170"/>
    </inkml:context>
    <inkml:brush xml:id="br0">
      <inkml:brushProperty name="width" value="0.05" units="cm"/>
      <inkml:brushProperty name="height" value="0.05" units="cm"/>
    </inkml:brush>
  </inkml:definitions>
  <inkml:trace contextRef="#ctx0" brushRef="#br0">55 118 24575,'0'-11'0,"0"5"0,1-1 0,-1 1 0,0-1 0,-1 0 0,1 1 0,-1-1 0,-1 1 0,1 0 0,-1-1 0,0 1 0,0 0 0,-1 0 0,-6-10 0,9 16 0,0-1 0,0 1 0,-1-1 0,1 1 0,0-1 0,-1 1 0,1-1 0,0 1 0,-1 0 0,1-1 0,-1 1 0,1 0 0,0-1 0,-1 1 0,1 0 0,-1-1 0,1 1 0,-1 0 0,1 0 0,-1 0 0,0-1 0,1 1 0,-1 0 0,1 0 0,-1 0 0,1 0 0,-1 0 0,1 0 0,-1 0 0,0 0 0,1 0 0,-1 0 0,1 1 0,-1-1 0,0 0 0,0 1 0,0 1 0,0-1 0,0 0 0,0 1 0,0-1 0,1 0 0,-1 1 0,0-1 0,1 1 0,-1-1 0,1 1 0,-1 2 0,-4 47 0,5-28 0,2 0 0,1 0 0,0-1 0,2 1 0,1-1 0,0 0 0,2 0 0,0-1 0,1 0 0,16 25 0,-17-34 0,0 1 0,1-2 0,0 1 0,1-1 0,0-1 0,1 0 0,0 0 0,1-1 0,0 0 0,0-1 0,1-1 0,-1 0 0,2-1 0,-1 0 0,1-1 0,0 0 0,17 3 0,-13-5 0,0-1 0,0 0 0,0-2 0,0 0 0,0-1 0,1-1 0,-1 0 0,0-2 0,-1 0 0,1-1 0,-1 0 0,0-2 0,0 0 0,29-17 0,-33 16 0,0-1 0,0 0 0,-1-1 0,0-1 0,-1 0 0,0-1 0,0 0 0,-2 0 0,1-1 0,-2 0 0,1-1 0,-2 0 0,0 0 0,-1-1 0,0 0 0,-1 0 0,3-19 0,-4 15 0,-1 0 0,-1 0 0,0-23 0,-2 38 0,0-1 0,0 1 0,-1 0 0,1-1 0,-1 1 0,0 0 0,0 0 0,0 0 0,-1-1 0,1 1 0,-1 1 0,0-1 0,0 0 0,0 0 0,-1 1 0,0-1 0,1 1 0,-1 0 0,0 0 0,-5-4 0,7 6 0,-1 0 0,1 0 0,0 0 0,0 1 0,-1-1 0,1 0 0,0 1 0,-1-1 0,1 1 0,-1 0 0,1-1 0,-1 1 0,1 0 0,-1 0 0,1 0 0,0 0 0,-1 0 0,1 0 0,-1 1 0,1-1 0,-1 0 0,1 1 0,0-1 0,-1 1 0,1-1 0,-2 2 0,1 0 0,0 0 0,0 0 0,0 0 0,0 1 0,0-1 0,0 0 0,0 1 0,1 0 0,0-1 0,-1 1 0,1 0 0,-1 3 0,-2 6 0,1 1 0,1 0 0,0 0 0,-1 24 0,4 2 0,2 1 0,2-1 0,2 0 0,22 75 0,-11-62 0,2 0 0,53 96 0,-64-131-227,2-1-1,0 0 1,0 0-1,2-1 1,16 16-1,-5-11-6598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1.461"/>
    </inkml:context>
    <inkml:brush xml:id="br0">
      <inkml:brushProperty name="width" value="0.05" units="cm"/>
      <inkml:brushProperty name="height" value="0.05" units="cm"/>
    </inkml:brush>
  </inkml:definitions>
  <inkml:trace contextRef="#ctx0" brushRef="#br0">63 116 24575,'-3'0'0,"1"0"0,-1 0 0,1 1 0,-1 0 0,1-1 0,0 1 0,-1 0 0,-4 2 0,3 4 0,17 1 0,-6-7 0,0 0 0,0 0 0,0-1 0,1 0 0,-1 0 0,0-1 0,14-2 0,49-16 0,-63 16 0,0 0 0,0 0 0,-1-1 0,1 0 0,-1 0 0,0-1 0,0 1 0,7-8 0,-12 11 0,0 0 0,0 0 0,0 0 0,0-1 0,0 1 0,0 0 0,-1-1 0,1 1 0,0 0 0,-1-1 0,1 1 0,-1-1 0,0 1 0,1-1 0,-1 1 0,0-1 0,0 0 0,0-2 0,-1 3 0,1-1 0,-1 0 0,0 0 0,0 1 0,0-1 0,0 1 0,0-1 0,0 1 0,0-1 0,-1 1 0,1 0 0,0-1 0,-1 1 0,1 0 0,-1 0 0,0 0 0,1 0 0,-1 0 0,-3 0 0,-5-3 0,0 0 0,0 1 0,0 1 0,-1 0 0,1 0 0,-1 1 0,-12 0 0,14 1 0,1 0 0,0 1 0,0-1 0,0 2 0,0-1 0,0 1 0,0 0 0,1 1 0,-15 6 0,19-7 0,-1 0 0,1 1 0,0-1 0,0 1 0,0 0 0,1 0 0,-1 0 0,1 0 0,-1 1 0,1-1 0,0 1 0,0-1 0,1 1 0,-1-1 0,1 1 0,0 0 0,0 0 0,0 0 0,0 0 0,0 0 0,1 0 0,0 0 0,0 0 0,0 0 0,1 0 0,-1 0 0,1 0 0,1 4 0,0 1 0,1 0 0,0 0 0,0-1 0,1 1 0,0-1 0,1 0 0,0 0 0,0-1 0,0 1 0,1-1 0,9 8 0,-5-6-136,0 0-1,0-2 1,1 1-1,0-1 1,0-1-1,1 0 1,0 0-1,0-1 0,24 6 1,-3-5-6690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1.833"/>
    </inkml:context>
    <inkml:brush xml:id="br0">
      <inkml:brushProperty name="width" value="0.05" units="cm"/>
      <inkml:brushProperty name="height" value="0.05" units="cm"/>
    </inkml:brush>
  </inkml:definitions>
  <inkml:trace contextRef="#ctx0" brushRef="#br0">6 152 24575,'-1'0'0,"1"0"0,0 0 0,-1-1 0,1 1 0,0 0 0,-1-1 0,1 1 0,0 0 0,-1 0 0,1-1 0,0 1 0,0-1 0,0 1 0,-1 0 0,1-1 0,0 1 0,0 0 0,0-1 0,0 1 0,0-1 0,-1 1 0,1-1 0,0 1 0,0 0 0,0-1 0,0 1 0,0-1 0,1 1 0,-1 0 0,0-1 0,0 1 0,0-1 0,0 1 0,0 0 0,0-1 0,1 1 0,-1-1 0,0 1 0,0 0 0,1-1 0,-1 1 0,0 0 0,0-1 0,1 1 0,-1 0 0,0 0 0,1-1 0,-1 1 0,0 0 0,1 0 0,-1 0 0,1-1 0,-1 1 0,0 0 0,1 0 0,0 0 0,1-1 0,0 1 0,1-1 0,-1 1 0,0 0 0,1-1 0,-1 1 0,0 0 0,1 1 0,3-1 0,11 5 0,0 1 0,0 0 0,0 1 0,-1 1 0,20 12 0,-29-16 0,0 1 0,0 0 0,-1 0 0,0 0 0,0 1 0,0 0 0,0 0 0,-1 0 0,0 1 0,-1 0 0,1 0 0,-1 0 0,5 13 0,-7-11 0,-5-20 0,-4-26 0,7 22-91,1 1 0,1-1 0,1 0 0,0 1 0,1 0 0,0 0 0,1 0 0,1 0 0,0 1 0,0 0 0,2 0 0,0 1 0,0 0 0,16-18 0,-6 12-6735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2.304"/>
    </inkml:context>
    <inkml:brush xml:id="br0">
      <inkml:brushProperty name="width" value="0.05" units="cm"/>
      <inkml:brushProperty name="height" value="0.05" units="cm"/>
    </inkml:brush>
  </inkml:definitions>
  <inkml:trace contextRef="#ctx0" brushRef="#br0">237 127 24575,'1'0'0,"0"0"0,-1 0 0,1 0 0,0 0 0,0 0 0,-1-1 0,1 1 0,0 0 0,0-1 0,-1 1 0,1 0 0,0-1 0,-1 1 0,1-1 0,-1 1 0,1-1 0,0 1 0,-1-1 0,1 0 0,-1 1 0,0-1 0,1 0 0,-1 1 0,1-1 0,-1 0 0,0 1 0,0-1 0,1 0 0,-1 0 0,0 0 0,0 1 0,0-1 0,0 0 0,0 0 0,0 1 0,0-1 0,0 0 0,0 0 0,0 0 0,-1-1 0,1-1 0,-1 0 0,1-1 0,-1 1 0,0 0 0,0 0 0,-1 0 0,1 0 0,-3-6 0,-1 3 0,-1 1 0,1-1 0,-1 1 0,1-1 0,-2 2 0,1-1 0,0 1 0,-1 0 0,0 0 0,0 1 0,0-1 0,0 2 0,-14-4 0,17 5 0,0 0 0,0 0 0,0 0 0,-1 1 0,1 0 0,0 0 0,-1 0 0,1 1 0,0-1 0,0 1 0,-1 0 0,1 0 0,0 0 0,0 1 0,0 0 0,0-1 0,1 1 0,-1 1 0,0-1 0,1 0 0,-1 1 0,1 0 0,0 0 0,0 0 0,-5 7 0,4-5 0,0 1 0,0 0 0,1 0 0,0 0 0,0 0 0,1 1 0,-1-1 0,1 1 0,1-1 0,-1 1 0,1 0 0,0 0 0,1 0 0,0-1 0,0 9 0,1-10 0,0 0 0,1 0 0,-1 0 0,1 0 0,0 0 0,0 0 0,1 0 0,-1-1 0,1 1 0,0-1 0,0 1 0,1-1 0,-1 0 0,1-1 0,0 1 0,0-1 0,0 1 0,0-1 0,1-1 0,5 4 0,-4-3 0,1 0 0,0 0 0,0-1 0,0 0 0,0 0 0,0-1 0,1 0 0,-1 0 0,0-1 0,1 0 0,-1 0 0,0 0 0,1-1 0,-1 0 0,0-1 0,8-2 0,-6 1 0,-1 0 0,1 0 0,-1-1 0,0 0 0,0 0 0,0-1 0,-1 0 0,0-1 0,0 0 0,0 0 0,0 0 0,8-12 0,-15 17 0,1 0 0,0 0 0,-1 0 0,1 0 0,-1 0 0,1 0 0,0 1 0,0-1 0,0 0 0,0 0 0,-1 0 0,1 1 0,0-1 0,0 0 0,0 1 0,1-1 0,-1 1 0,0-1 0,2 1 0,-2 0 0,0 1 0,0 0 0,0 0 0,0 0 0,0 0 0,0 1 0,-1-1 0,1 0 0,0 0 0,-1 0 0,1 1 0,-1-1 0,1 0 0,-1 1 0,1-1 0,-1 0 0,0 2 0,34 91 0,56 110 0,-18-47 0,-68-146 0,1 1 0,-2-1 0,1 1 0,-2 0 0,2 12 0,-3-21 0,-1 0 0,0-1 0,0 1 0,-1 0 0,1 0 0,0-1 0,-1 1 0,1 0 0,-1-1 0,0 1 0,0-1 0,-2 4 0,2-4 0,0-1 0,0 0 0,-1 1 0,1-1 0,0 0 0,-1 0 0,1 0 0,0 0 0,-1 0 0,1 0 0,-1-1 0,0 1 0,1 0 0,-1-1 0,1 1 0,-1-1 0,0 0 0,0 1 0,1-1 0,-1 0 0,-3 0 0,-3-1 0,0 0 0,0 0 0,0-1 0,0 0 0,0 0 0,0-1 0,0 0 0,-10-6 0,-58-36 0,75 44 0,-19-12 15,0-1 0,1-1 0,1-1 0,0 0 0,1-2 0,1 1 0,-22-34 0,34 44-32,0 1 0,0-2 1,1 1-1,0 0 0,1-1 0,-1 1 1,1-1-1,1 0 0,-1 0 0,1 1 1,1-13-1,0 13-63,1 0-1,0 1 1,1-1 0,0 1 0,0 0-1,0-1 1,1 1 0,-1 0 0,2 0-1,-1 1 1,1-1 0,-1 1 0,2-1-1,-1 1 1,8-7 0,16-14-6746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42.712"/>
    </inkml:context>
    <inkml:brush xml:id="br0">
      <inkml:brushProperty name="width" value="0.05" units="cm"/>
      <inkml:brushProperty name="height" value="0.05" units="cm"/>
    </inkml:brush>
  </inkml:definitions>
  <inkml:trace contextRef="#ctx0" brushRef="#br0">82 118 24575,'-5'18'0,"5"-17"0,-1 0 0,1-1 0,-1 1 0,1-1 0,-1 1 0,1 0 0,0 0 0,0-1 0,-1 1 0,1 0 0,0-1 0,0 1 0,0 0 0,0 0 0,0-1 0,0 1 0,0 0 0,0 0 0,0 0 0,0-1 0,0 1 0,0 0 0,1-1 0,-1 1 0,0 0 0,0 0 0,1-1 0,-1 1 0,1 0 0,-1-1 0,1 1 0,-1-1 0,1 1 0,-1-1 0,1 1 0,-1-1 0,1 1 0,-1-1 0,1 1 0,0-1 0,-1 1 0,1-1 0,0 0 0,0 0 0,-1 1 0,1-1 0,0 0 0,0 0 0,-1 0 0,1 0 0,1 0 0,5 2 0,1-1 0,0 1 0,0-2 0,0 1 0,-1-1 0,1-1 0,0 1 0,0-1 0,0-1 0,-1 1 0,1-1 0,-1-1 0,1 1 0,9-6 0,-14 6 0,1 1 0,-1-1 0,0 0 0,0-1 0,0 1 0,0 0 0,0-1 0,0 0 0,-1 0 0,1 0 0,-1 0 0,0 0 0,3-5 0,-4 5 0,0 0 0,0 1 0,-1-1 0,1 0 0,-1 0 0,0 1 0,0-1 0,0 0 0,0 0 0,0 1 0,0-1 0,-1 0 0,1 0 0,-1 1 0,0-1 0,0 0 0,0 1 0,0-1 0,-1 1 0,-2-5 0,1 3 0,-1 0 0,0 0 0,1 0 0,-2 0 0,1 1 0,0 0 0,-1 0 0,1 0 0,-1 0 0,0 1 0,0-1 0,0 1 0,0 1 0,-1-1 0,1 1 0,0 0 0,-1 0 0,1 0 0,0 1 0,-1 0 0,1 0 0,-10 1 0,8-1 0,1 1 0,0 0 0,-1 0 0,1 0 0,0 1 0,0 0 0,0 0 0,0 0 0,0 1 0,0 0 0,1 0 0,-1 1 0,1-1 0,0 1 0,0 0 0,0 1 0,0-1 0,-7 11 0,10-12 0,0 0 0,1 0 0,-1 0 0,1 1 0,-1-1 0,1 1 0,0-1 0,0 1 0,1-1 0,-1 1 0,1 0 0,0-1 0,0 1 0,0 0 0,0-1 0,1 1 0,-1 0 0,1-1 0,0 1 0,0-1 0,0 1 0,0-1 0,1 0 0,0 1 0,-1-1 0,1 0 0,1 0 0,-1 0 0,0 0 0,1-1 0,-1 1 0,1 0 0,0-1 0,-1 0 0,5 2 0,3 3 0,0-1 0,0 0 0,0-1 0,1 0 0,0 0 0,0-2 0,0 1 0,1-1 0,21 2 0,-15-3-124,0 0 0,0-1 0,0-2 0,0 0 0,0 0 0,0-2-1,0 0 1,-1-1 0,1-1 0,31-14 0,-16 1-6702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4.149"/>
    </inkml:context>
    <inkml:brush xml:id="br0">
      <inkml:brushProperty name="width" value="0.05" units="cm"/>
      <inkml:brushProperty name="height" value="0.05" units="cm"/>
    </inkml:brush>
  </inkml:definitions>
  <inkml:trace contextRef="#ctx0" brushRef="#br0">1 268 24575,'0'1'0,"0"0"0,1 0 0,-1 0 0,0 0 0,1 0 0,-1 0 0,1 0 0,-1 0 0,1-1 0,0 1 0,-1 0 0,1 0 0,0 0 0,0-1 0,0 1 0,-1 0 0,1-1 0,0 1 0,0-1 0,0 1 0,0-1 0,0 1 0,0-1 0,0 0 0,0 0 0,0 1 0,1-1 0,32 5 0,-5-7 0,0-2 0,0 0 0,0-2 0,51-17 0,-9 2 0,441-100 0,-380 92 0,257-46-1365,-364 69-5461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4.502"/>
    </inkml:context>
    <inkml:brush xml:id="br0">
      <inkml:brushProperty name="width" value="0.05" units="cm"/>
      <inkml:brushProperty name="height" value="0.05" units="cm"/>
    </inkml:brush>
  </inkml:definitions>
  <inkml:trace contextRef="#ctx0" brushRef="#br0">69 1 24575,'-2'0'0,"0"0"0,0 0 0,0 0 0,1 0 0,-1 0 0,0 0 0,0 1 0,1-1 0,-1 1 0,0 0 0,-2 1 0,3-2 0,1 0 0,0 0 0,-1 1 0,1-1 0,0 0 0,0 1 0,-1-1 0,1 0 0,0 1 0,0-1 0,0 0 0,0 1 0,-1-1 0,1 0 0,0 1 0,0-1 0,0 1 0,0-1 0,0 0 0,0 1 0,0-1 0,0 1 0,0-1 0,0 0 0,0 1 0,0-1 0,0 1 0,0-1 0,1 0 0,-1 1 0,0 0 0,2 1 0,0 1 0,0-1 0,0 1 0,0-1 0,0 0 0,1 0 0,-1 0 0,1 0 0,-1 0 0,1-1 0,5 3 0,-4-2 0,17 7 0,0 2 0,-1 0 0,0 1 0,30 25 0,-46-34 0,0 1 0,-1 0 0,1-1 0,-1 1 0,1 1 0,-1-1 0,-1 0 0,1 1 0,0 0 0,-1-1 0,0 1 0,0 0 0,-1 0 0,1 0 0,-1 0 0,0 0 0,0 1 0,-1-1 0,0 0 0,0 0 0,0 1 0,0-1 0,-1 0 0,0 0 0,0 1 0,-3 7 0,-2 3 0,-1-2 0,0 1 0,-1-1 1,0 0-1,-19 23 0,-61 58 36,10-13-1438,59-58-5424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5.376"/>
    </inkml:context>
    <inkml:brush xml:id="br0">
      <inkml:brushProperty name="width" value="0.05" units="cm"/>
      <inkml:brushProperty name="height" value="0.05" units="cm"/>
    </inkml:brush>
  </inkml:definitions>
  <inkml:trace contextRef="#ctx0" brushRef="#br0">361 483 24575,'1'-6'0,"-1"1"0,-1-1 0,1 1 0,-1-1 0,0 1 0,0 0 0,0-1 0,-1 1 0,0 0 0,0 0 0,0 0 0,-4-5 0,4 7 0,-1 0 0,0 0 0,0 0 0,0 1 0,0-1 0,0 1 0,0 0 0,-1 0 0,1 0 0,-1 0 0,1 1 0,-1-1 0,0 1 0,1 0 0,-1 0 0,0 0 0,-7 0 0,-1 1 0,1 0 0,-1 0 0,0 1 0,0 0 0,1 1 0,-1 1 0,1 0 0,0 0 0,0 1 0,0 1 0,0 0 0,0 0 0,1 1 0,0 0 0,1 1 0,-17 13 0,20-14 0,0-1 0,0 1 0,0 0 0,0 1 0,1 0 0,0-1 0,1 1 0,0 1 0,0-1 0,0 1 0,1 0 0,0-1 0,0 1 0,1 1 0,0-1 0,1 0 0,0 0 0,0 1 0,0-1 0,1 1 0,1-1 0,-1 0 0,5 17 0,-3-19 0,0 1 0,1-2 0,0 1 0,0 0 0,1 0 0,-1-1 0,1 0 0,0 0 0,1 0 0,-1 0 0,1 0 0,0-1 0,0 0 0,1 0 0,-1-1 0,1 1 0,0-1 0,0 0 0,0-1 0,0 0 0,0 0 0,12 3 0,-9-3 0,0 0 0,1-1 0,-1 0 0,0-1 0,1 0 0,-1 0 0,0-1 0,1 0 0,-1 0 0,0-1 0,0-1 0,0 0 0,0 0 0,0 0 0,11-7 0,-9 2 0,0-1 0,0 0 0,0-1 0,-1-1 0,-1 1 0,0-1 0,0-1 0,-1 0 0,0 0 0,-1 0 0,-1-1 0,0 0 0,-1-1 0,0 1 0,-1-1 0,3-16 0,3-24 0,-2-1 0,0-98 0,-7 140 0,-1-220 0,3 276 0,1 0 0,3-1 0,15 57 0,-8-53 0,35 71 0,-40-99 0,0 0 0,2-1 0,0 0 0,1-1 0,1 0 0,23 22 0,-14-21-1365,-1-4-5461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56.377"/>
    </inkml:context>
    <inkml:brush xml:id="br0">
      <inkml:brushProperty name="width" value="0.05" units="cm"/>
      <inkml:brushProperty name="height" value="0.05" units="cm"/>
    </inkml:brush>
  </inkml:definitions>
  <inkml:trace contextRef="#ctx0" brushRef="#br0">280 148 24575,'0'-2'0,"0"-1"0,0 1 0,0 0 0,0 0 0,-1 0 0,1 0 0,-1 0 0,0 0 0,1 0 0,-1 0 0,0 1 0,0-1 0,0 0 0,0 0 0,-1 1 0,1-1 0,0 1 0,-1-1 0,1 1 0,-3-2 0,1 1 0,-1 0 0,1 0 0,-1 0 0,0 0 0,1 1 0,-1 0 0,0-1 0,0 2 0,0-1 0,-4 0 0,-1 0 0,1 1 0,-1 0 0,1 0 0,-1 1 0,1 0 0,0 0 0,-1 1 0,1 1 0,-14 4 0,14-3 0,1-1 0,0 1 0,0 1 0,0-1 0,0 1 0,1 0 0,-1 1 0,1-1 0,1 1 0,-1 0 0,1 1 0,0-1 0,0 1 0,1 0 0,0 0 0,0 1 0,1-1 0,0 1 0,0 0 0,1 0 0,0 0 0,0 0 0,1 0 0,0 0 0,1 0 0,-1 1 0,1-1 0,2 11 0,-1-12 0,0-1 0,0 1 0,1-1 0,0 0 0,0 1 0,0-1 0,1 0 0,0 0 0,0 0 0,1-1 0,0 1 0,0-1 0,0 0 0,0 0 0,1 0 0,0 0 0,0-1 0,0 0 0,0 0 0,8 4 0,-6-4 0,0 0 0,1-1 0,0 0 0,-1 0 0,1-1 0,0 0 0,0 0 0,0-1 0,1 0 0,-1-1 0,0 1 0,0-2 0,1 1 0,-1-1 0,0 0 0,11-3 0,-14 2 0,1 0 0,-1 0 0,0 0 0,1 0 0,-1-1 0,0 0 0,-1 0 0,1 0 0,0-1 0,-1 1 0,0-1 0,0 0 0,0-1 0,0 1 0,-1-1 0,1 1 0,-1-1 0,0 0 0,-1 0 0,1-1 0,2-8 0,0-5 0,-1-1 0,-1 1 0,-1-1 0,0-37 0,0-4 0,-2 61 0,0-1 0,0 1 0,0 0 0,0 0 0,-1 0 0,1 0 0,0 0 0,0-1 0,0 1 0,0 0 0,0 0 0,0 0 0,0 0 0,0-1 0,0 1 0,0 0 0,0 0 0,0 0 0,0 0 0,0 0 0,0-1 0,1 1 0,-1 0 0,0 0 0,0 0 0,0 0 0,0 0 0,0-1 0,0 1 0,0 0 0,0 0 0,0 0 0,1 0 0,-1 0 0,0 0 0,0 0 0,0-1 0,0 1 0,0 0 0,0 0 0,1 0 0,-1 0 0,0 0 0,0 0 0,0 0 0,0 0 0,1 0 0,-1 0 0,0 0 0,0 0 0,0 0 0,0 0 0,0 0 0,1 0 0,6 10 0,4 18 0,-10-27 0,4 15 0,2 0 0,0 0 0,1-1 0,1 0 0,0 0 0,13 15 0,-19-27 0,0 1 0,0-1 0,0 0 0,0 0 0,1 0 0,-1 0 0,1-1 0,0 1 0,0-1 0,0 0 0,0 0 0,0 0 0,0-1 0,1 0 0,-1 1 0,1-1 0,-1-1 0,1 1 0,-1-1 0,1 0 0,-1 0 0,1 0 0,-1 0 0,1-1 0,-1 0 0,0 0 0,1 0 0,6-3 0,-1 0 0,-1-1 0,-1 0 0,1 0 0,-1-1 0,1 0 0,-2-1 0,1 1 0,-1-2 0,0 1 0,0-1 0,-1 0 0,0 0 0,0-1 0,-1 1 0,0-1 0,-1-1 0,0 1 0,0 0 0,-1-1 0,-1 0 0,1 0 0,-1 0 0,-1 0 0,1-11 0,-5-96 0,6 134 0,0 0 0,1 0 0,9 25 0,-10-34 0,0 1 0,0-1 0,1 0 0,0 0 0,0-1 0,1 1 0,0-1 0,1 0 0,-1 0 0,1-1 0,8 7 0,-10-10 0,1 0 0,0-1 0,1 1 0,-1-1 0,0 0 0,1-1 0,-1 1 0,1-1 0,0 0 0,-1-1 0,1 1 0,0-1 0,0 0 0,-1 0 0,1-1 0,0 0 0,-1 0 0,1 0 0,-1-1 0,1 1 0,-1-1 0,0-1 0,1 1 0,-1-1 0,0 0 0,-1 0 0,1 0 0,0-1 0,4-4 0,-2 2 0,0-1 0,0 0 0,-1 0 0,0-1 0,0 0 0,-1 0 0,0 0 0,0 0 0,-1-1 0,0 0 0,0 0 0,-1 0 0,0 0 0,-1-1 0,0 1 0,1-17 0,-3 24 0,0 0 0,0 0 0,0-1 0,-1 1 0,1 0 0,0 0 0,-1 0 0,0 0 0,0 0 0,0 0 0,1 0 0,-2 0 0,1 0 0,0 0 0,-2-2 0,2 3 0,1 1 0,-1 0 0,1-1 0,0 1 0,-1 0 0,1 0 0,-1-1 0,1 1 0,-1 0 0,1 0 0,-1-1 0,0 1 0,1 0 0,-1 0 0,1 0 0,-1 0 0,1 0 0,-1 0 0,1 0 0,-1 0 0,0 0 0,1 0 0,-2 1 0,1-1 0,0 1 0,-1 0 0,1 0 0,0 0 0,0 0 0,0 0 0,0 0 0,0 0 0,0 0 0,0 0 0,0 1 0,0-1 0,-1 2 0,-6 12 0,1 0 0,0 0 0,1 1 0,-6 28 0,-10 73 0,14-73 0,0 5 0,2 0 0,3 1 0,4 95 0,3-111 0,0-1 0,3 1 0,1-1 0,1-1 0,1 0 0,26 52 0,-35-80 0,1 0 0,0-1 0,0 1 0,1 0 0,-1-1 0,1 0 0,0 1 0,6 4 0,-3-7-1365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4.525"/>
    </inkml:context>
    <inkml:brush xml:id="br0">
      <inkml:brushProperty name="width" value="0.05" units="cm"/>
      <inkml:brushProperty name="height" value="0.05" units="cm"/>
    </inkml:brush>
  </inkml:definitions>
  <inkml:trace contextRef="#ctx0" brushRef="#br0">1 54 24575,'0'-4'0,"4"-3"0,7-3 0,10-1 0,7 1 0,2 3 0,2 3 0,-1 6 0,0 3 0,-6 5 0,-3 2 0,-4-7 0,-6-4-8191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5.491"/>
    </inkml:context>
    <inkml:brush xml:id="br0">
      <inkml:brushProperty name="width" value="0.05" units="cm"/>
      <inkml:brushProperty name="height" value="0.05" units="cm"/>
    </inkml:brush>
  </inkml:definitions>
  <inkml:trace contextRef="#ctx0" brushRef="#br0">263 1 24575,'0'0'0,"-1"0"0,1 0 0,-1 1 0,1-1 0,0 0 0,-1 1 0,1-1 0,0 0 0,-1 1 0,1-1 0,0 1 0,0-1 0,-1 1 0,1-1 0,0 1 0,0-1 0,0 0 0,0 1 0,-1-1 0,1 1 0,0-1 0,0 1 0,0-1 0,0 1 0,0-1 0,0 1 0,0-1 0,0 1 0,1-1 0,-1 1 0,0-1 0,0 1 0,0-1 0,0 1 0,1-1 0,-1 1 0,10 29 0,-7-22 0,-1 1 0,23 62 0,-22-64 0,0 0 0,1 0 0,0 0 0,0 0 0,0-1 0,1 0 0,7 8 0,-11-13 0,-1-1 0,1 1 0,-1-1 0,1 1 0,-1-1 0,1 0 0,0 1 0,-1-1 0,1 0 0,0 1 0,-1-1 0,1 0 0,0 1 0,-1-1 0,1 0 0,0 0 0,-1 0 0,1 0 0,0 0 0,0 0 0,-1 0 0,1 0 0,0 0 0,-1 0 0,1 0 0,0-1 0,-1 1 0,1 0 0,0 0 0,-1-1 0,1 1 0,0 0 0,0-1 0,1-1 0,0 0 0,0 0 0,0 0 0,0-1 0,-1 1 0,1 0 0,-1-1 0,0 1 0,2-4 0,1-4 0,-1 1 0,0-1 0,-1 1 0,3-16 0,-5 23 0,0 0 0,0 0 0,0 0 0,0 0 0,0 0 0,0 0 0,0 0 0,-1 0 0,1 0 0,-1 0 0,1 0 0,-1 0 0,0 0 0,0 0 0,0 0 0,0 1 0,0-1 0,0 0 0,-1 1 0,1-1 0,0 0 0,-3-1 0,1 1 0,0 1 0,0 0 0,1 0 0,-1 0 0,0 0 0,0 0 0,0 1 0,0-1 0,0 1 0,0 0 0,0 0 0,0 0 0,-6 1 0,-3 1 0,0 0 0,-1 1 0,1 1 0,0 0 0,0 1 0,-14 8 0,8-3 0,0 1 0,1 1 0,0 0 0,1 2 0,1-1 0,0 2 0,0 0 0,2 1 0,0 1 0,0 0 0,-10 20 0,17-24 0,0 0 0,0 0 0,1 0 0,1 0 0,1 1 0,0 0 0,0 0 0,1 0 0,1 0 0,0 0 0,1 0 0,1 0 0,0 0 0,1 0 0,1 0 0,0 0 0,6 17 0,-3-14 0,1-1 0,0 0 0,1 0 0,1-1 0,1 0 0,0 0 0,1-1 0,0-1 0,1 0 0,0 0 0,1-1 0,1-1 0,0 0 0,0-1 0,1-1 0,1 0 0,-1-1 0,1 0 0,1-1 0,-1-1 0,1-1 0,0 0 0,0-2 0,1 0 0,-1 0 0,1-2 0,0 0 0,-1-1 0,1-1 0,0 0 0,-1-1 0,0-2 0,19-4 0,-16 1 0,0 0 0,0-1 0,-1-2 0,0 1 0,-1-2 0,0-1 0,0 0 0,-1-1 0,-1-1 0,0 0 0,-1-2 0,-1 1 0,15-22 0,-21 26 0,-1 0 0,0 0 0,-1-1 0,-1 0 0,1 0 0,-2 0 0,0-1 0,0 0 0,-1 0 0,-1 0 0,0 0 0,-1 0 0,0 0 0,-1 0 0,0 0 0,-1-1 0,-1 1 0,0 0 0,-1 0 0,0 1 0,-1-1 0,-7-16 0,4 16 0,0 0 0,-1 0 0,-1 1 0,0 0 0,0 1 0,-1 0 0,-1 0 0,0 1 0,0 0 0,-1 1 0,0 1 0,-1 0 0,0 0 0,0 1 0,0 1 0,-26-8 0,16 6 0,-1 2 0,0 0 0,0 2 0,-1 1 0,1 1 0,-1 0 0,1 2 0,-1 1 0,-34 6 0,50-6-97,0 1-1,0 0 1,0 1-1,0 0 1,1 0-1,-1 1 1,1 0-1,0 0 1,0 1-1,0 0 1,0 1-1,1-1 0,-13 14 1,2 7-6729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1.509"/>
    </inkml:context>
    <inkml:brush xml:id="br0">
      <inkml:brushProperty name="width" value="0.05" units="cm"/>
      <inkml:brushProperty name="height" value="0.05" units="cm"/>
    </inkml:brush>
  </inkml:definitions>
  <inkml:trace contextRef="#ctx0" brushRef="#br0">55 50 24575,'0'-1'0,"0"1"0,0 0 0,0-1 0,0 1 0,0 0 0,0-1 0,0 1 0,0-1 0,0 1 0,0 0 0,0-1 0,0 1 0,0 0 0,-1-1 0,1 1 0,0 0 0,0-1 0,0 1 0,0 0 0,-1-1 0,1 1 0,0 0 0,0 0 0,-1-1 0,1 1 0,0 0 0,-1 0 0,1-1 0,0 1 0,-1 0 0,1 0 0,0 0 0,-1 0 0,1-1 0,0 1 0,-1 0 0,1 0 0,0 0 0,-1 0 0,1 0 0,0 0 0,-1 0 0,1 0 0,-1 0 0,1 0 0,0 0 0,-1 0 0,0 1 0,-1-1 0,1 1 0,0-1 0,0 1 0,0-1 0,-1 1 0,1 0 0,0 0 0,0-1 0,0 1 0,0 0 0,-1 2 0,-2 4 0,0-1 0,1 1 0,0 0 0,0 0 0,1 1 0,0-1 0,0 0 0,0 1 0,1-1 0,0 12 0,0 4 0,1 0 0,5 28 0,-2-26 0,2 0 0,2 0 0,0 0 0,1-1 0,1 0 0,2 0 0,0-1 0,2-1 0,15 23 0,-19-33 0,1 0 0,0-1 0,0 0 0,1-1 0,0 0 0,1-1 0,18 12 0,-21-16 0,0 0 0,0-1 0,0-1 0,0 1 0,0-2 0,1 1 0,0-1 0,-1-1 0,1 1 0,0-2 0,0 1 0,12-2 0,-16 0 0,1 1 0,0-1 0,-1-1 0,1 1 0,-1-1 0,0 0 0,1-1 0,-1 0 0,0 0 0,0 0 0,-1 0 0,1-1 0,-1 0 0,0 0 0,0-1 0,0 1 0,0-1 0,-1 0 0,0-1 0,0 1 0,0-1 0,-1 1 0,0-1 0,0 0 0,5-13 0,-5 7 0,0-1 0,-1 1 0,0-1 0,0 0 0,-2 1 0,1-1 0,-2 0 0,0 0 0,0 0 0,-1 1 0,-1-1 0,-7-22 0,-1 8 0,-1 0 0,-1 0 0,-1 1 0,-1 1 0,-2 0 0,0 1 0,-2 1 0,0 1 0,-2 1 0,-39-32 0,55 48 17,-1 1 0,1 1 1,-1-1-1,0 1 0,-1 0 0,-11-4 0,16 7-76,-1-1-1,1 1 1,0 0-1,0-1 1,0 1 0,-1 0-1,1 0 1,0 1-1,0-1 1,0 0 0,-1 1-1,1-1 1,0 1-1,0 0 1,0 0 0,0 0-1,0 0 1,0 0-1,0 0 1,1 0 0,-1 0-1,0 1 1,0-1-1,-1 3 1,-10 13-6767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6.069"/>
    </inkml:context>
    <inkml:brush xml:id="br0">
      <inkml:brushProperty name="width" value="0.05" units="cm"/>
      <inkml:brushProperty name="height" value="0.05" units="cm"/>
    </inkml:brush>
  </inkml:definitions>
  <inkml:trace contextRef="#ctx0" brushRef="#br0">296 1 24575,'-10'-1'0,"0"1"0,0 1 0,1 0 0,-1 0 0,0 1 0,1 0 0,-1 0 0,1 1 0,0 1 0,0 0 0,0 0 0,0 0 0,1 1 0,0 0 0,0 1 0,0 0 0,0 0 0,1 1 0,0 0 0,-6 9 0,0-1 0,2 0 0,0 2 0,1-1 0,0 1 0,2 1 0,0-1 0,1 2 0,0-1 0,2 1 0,0 0 0,1 0 0,1 0 0,1 0 0,0 24 0,3-28 0,0 0 0,0 1 0,2-1 0,-1 0 0,2 0 0,0-1 0,1 1 0,1-1 0,0 0 0,1 0 0,0-1 0,1 0 0,0 0 0,1-1 0,1 0 0,0-1 0,0 1 0,20 14 0,-14-14 0,1-1 0,1-1 0,0 0 0,0-2 0,1 0 0,0-1 0,1 0 0,-1-2 0,1-1 0,0 0 0,0-1 0,1-1 0,-1-1 0,0-1 0,36-4 0,-36 1 0,0 0 0,1-1 0,-1-1 0,0 0 0,-1-2 0,0-1 0,0 0 0,0-1 0,-1-1 0,-1-1 0,0 0 0,0-1 0,-1-1 0,0-1 0,20-23 0,-31 31 0,-1 0 0,1-1 0,-1 0 0,0 0 0,0 0 0,-1 0 0,0 0 0,-1-1 0,1 1 0,-1-1 0,-1 1 0,1-1 0,-1 0 0,-1 0 0,1 0 0,-2 0 0,1 0 0,-1 0 0,0 1 0,0-1 0,-1 0 0,0 1 0,-1-1 0,1 1 0,-2-1 0,1 1 0,-1 0 0,-5-8 0,-2-1 0,-1 0 0,0 1 0,-1 0 0,-1 1 0,-1 1 0,0 0 0,0 1 0,-1 0 0,-1 1 0,-22-11 0,15 10 0,-1 2 0,0 1 0,0 0 0,0 2 0,-51-7 0,66 12 0,-1 1 0,1 0 0,-1 1 0,1 0 0,-1 1 0,1 0 0,-1 1 0,1 0 0,0 0 0,-1 1 0,1 1 0,1 0 0,-1 0 0,0 0 0,1 2 0,0-1 0,-12 11 0,17-14-50,1 1-1,0 0 1,0 0-1,0 1 0,1-1 1,-1 1-1,1-1 1,0 1-1,0 0 1,0 0-1,0 0 0,0 0 1,1 0-1,0 0 1,0 0-1,0 1 1,1-1-1,-1 0 0,1 1 1,0-1-1,0 0 1,1 1-1,-1-1 1,1 0-1,0 0 1,2 8-1,9 13-6775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6.553"/>
    </inkml:context>
    <inkml:brush xml:id="br0">
      <inkml:brushProperty name="width" value="0.05" units="cm"/>
      <inkml:brushProperty name="height" value="0.05" units="cm"/>
    </inkml:brush>
  </inkml:definitions>
  <inkml:trace contextRef="#ctx0" brushRef="#br0">353 62 24575,'-59'-1'0,"32"-1"0,0 2 0,-1 1 0,1 1 0,-50 10 0,72-11 0,-1 1 0,1 0 0,-1 0 0,1 1 0,0 0 0,0 0 0,0 0 0,0 0 0,0 1 0,1 0 0,-1 0 0,1 0 0,0 0 0,-5 9 0,4-6 0,1 0 0,1 1 0,0 0 0,0-1 0,0 1 0,1 0 0,0 1 0,0-1 0,0 12 0,1 0 0,1 1 0,1-1 0,1 0 0,1 0 0,1 1 0,1-2 0,12 36 0,-10-39 0,1 1 0,0-1 0,2 0 0,-1-1 0,2 0 0,0-1 0,1 0 0,0-1 0,1 0 0,0-1 0,1 0 0,1-1 0,0-1 0,0 0 0,1-1 0,0 0 0,0-2 0,32 11 0,-22-11 0,0-1 0,0 0 0,0-2 0,0-1 0,1-2 0,0 0 0,-1-2 0,1 0 0,-1-2 0,0-1 0,1-2 0,31-10 0,-34 8 0,0-2 0,-1 0 0,0-1 0,-1-2 0,0 0 0,-1-1 0,-1-2 0,29-26 0,-41 34 0,-1 0 0,0-1 0,-1 1 0,1-2 0,-2 1 0,1 0 0,-1-1 0,-1 0 0,6-19 0,-8 21 0,-1 0 0,0 0 0,0 0 0,-1-1 0,0 1 0,0 0 0,-1 0 0,0-1 0,0 1 0,-1 0 0,0 0 0,0 0 0,-1 1 0,-5-11 0,-2 1 0,0 0 0,-1 0 0,0 1 0,-2 1 0,1 0 0,-2 1 0,0 0 0,-1 1 0,0 1 0,-1 0 0,-22-12 0,12 9 0,0 2 0,-1 0 0,-1 2 0,0 1 0,0 1 0,-55-9 0,64 15 30,0 2 0,0-1 0,-27 3 0,38 0-179,-1 0 1,1 1-1,-1 0 1,1 0-1,0 0 1,-1 1-1,1 1 1,0-1-1,-11 8 1,-5 8-6678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6.992"/>
    </inkml:context>
    <inkml:brush xml:id="br0">
      <inkml:brushProperty name="width" value="0.05" units="cm"/>
      <inkml:brushProperty name="height" value="0.05" units="cm"/>
    </inkml:brush>
  </inkml:definitions>
  <inkml:trace contextRef="#ctx0" brushRef="#br0">523 165 24575,'-10'-8'0,"0"1"0,-1 1 0,1 0 0,-2 1 0,1 0 0,-1 0 0,1 1 0,-1 1 0,-13-3 0,17 4 0,-14-3 0,0 0 0,0 2 0,-1 0 0,1 1 0,0 1 0,-1 2 0,-39 4 0,54-4 0,0 1 0,0 0 0,0 0 0,0 1 0,0 0 0,0 0 0,1 1 0,0 0 0,-1 0 0,1 1 0,1 0 0,-1 0 0,1 0 0,0 1 0,0 0 0,0 0 0,1 1 0,0 0 0,0-1 0,1 2 0,0-1 0,0 0 0,-5 16 0,5-7 0,1-1 0,0 0 0,1 1 0,0 0 0,1 0 0,1-1 0,1 1 0,0 0 0,1-1 0,1 1 0,6 20 0,-3-17 0,1 0 0,0 0 0,2 0 0,0-1 0,1 0 0,1-1 0,0 0 0,19 20 0,-18-25 0,0-1 0,0 0 0,1-1 0,1 0 0,0 0 0,0-2 0,1 0 0,0-1 0,0 0 0,1-1 0,0-1 0,0 0 0,0-1 0,0-1 0,1 0 0,32 0 0,-25-3 0,0-2 0,0 0 0,-1-1 0,1-2 0,-1 0 0,0-2 0,0 0 0,-1-1 0,0-2 0,0 0 0,26-17 0,-38 20 0,1-1 0,-1 1 0,0-1 0,-1-1 0,0 0 0,0 0 0,-1-1 0,0 0 0,-1 0 0,0-1 0,-1 0 0,0 0 0,7-20 0,-10 20 0,0 0 0,0 0 0,-2 0 0,1-1 0,-1 1 0,-1 0 0,0-1 0,-1 1 0,0 0 0,-1-1 0,0 1 0,0 0 0,-1 0 0,-1 0 0,-6-13 0,1 4 10,-2 1 0,0 0 0,-2 0 0,0 1 0,0 1 0,-2 0 0,0 1 0,-1 0 0,-1 1 0,0 1 0,-22-13 0,19 14-159,-2 1 1,1 1-1,-2 0 1,1 2-1,-1 1 1,-1 1-1,1 0 1,-1 2-1,-46-4 1,3 8-6678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7.561"/>
    </inkml:context>
    <inkml:brush xml:id="br0">
      <inkml:brushProperty name="width" value="0.05" units="cm"/>
      <inkml:brushProperty name="height" value="0.05" units="cm"/>
    </inkml:brush>
  </inkml:definitions>
  <inkml:trace contextRef="#ctx0" brushRef="#br0">365 188 24575,'-12'-12'0,"-1"-1"0,0 0 0,0 1 0,-25-16 0,34 25 0,0 1 0,0 0 0,-1 0 0,1 0 0,-1 0 0,1 0 0,-1 1 0,0 0 0,0 0 0,0 1 0,1-1 0,-1 1 0,0 0 0,0 0 0,0 1 0,0-1 0,0 1 0,-5 2 0,1 0 0,0 0 0,0 1 0,0 0 0,0 1 0,1 0 0,0 0 0,0 1 0,0 0 0,1 0 0,-1 1 0,-9 12 0,9-8 0,0 0 0,1 0 0,0 1 0,1 0 0,0 0 0,1 1 0,-6 24 0,6-17 0,2 1 0,0-1 0,1 1 0,1 0 0,1 0 0,1 0 0,0 0 0,2-1 0,1 1 0,0-1 0,8 22 0,-6-27 0,0 0 0,1 0 0,0-1 0,1 0 0,1 0 0,0-1 0,1 0 0,1-1 0,-1 0 0,2-1 0,0 0 0,0 0 0,1-1 0,24 14 0,-17-14 0,0-1 0,0-1 0,1-1 0,0 0 0,0-2 0,1 0 0,-1-2 0,1 0 0,0-1 0,30-2 0,-15-2 0,0-1 0,0-2 0,-1-1 0,0-2 0,0-2 0,-1-1 0,57-27 0,-73 29 0,-1 0 0,0-2 0,0 0 0,-2-1 0,1-1 0,-1-1 0,-1 0 0,-1-1 0,0 0 0,-1-1 0,0-1 0,-2 0 0,0 0 0,0-1 0,8-23 0,-15 31 0,-1 0 0,0 0 0,-1 0 0,0 0 0,-1 0 0,0 0 0,0-1 0,-1 1 0,0 0 0,-1-1 0,0 1 0,-1 0 0,-4-14 0,2 10 0,-2 0 0,0 1 0,-1 0 0,0 0 0,0 0 0,-2 1 0,1 0 0,-18-17 0,4 8 0,0 1 0,-2 1 0,0 1 0,-1 1 0,-1 1 0,0 1 0,-1 2 0,-47-17 0,52 23 20,0 1 0,0 1 0,-1 0 0,1 2 0,-32 0 0,41 3-155,1 0 0,-1 1 0,0 1 0,1 0 0,-1 0 0,1 2 0,0-1 0,0 2 0,0 0 0,-21 12 0,2 5-6691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8.029"/>
    </inkml:context>
    <inkml:brush xml:id="br0">
      <inkml:brushProperty name="width" value="0.05" units="cm"/>
      <inkml:brushProperty name="height" value="0.05" units="cm"/>
    </inkml:brush>
  </inkml:definitions>
  <inkml:trace contextRef="#ctx0" brushRef="#br0">517 79 24575,'-1'0'0,"-62"0"0,-117 15 0,163-13 0,0 1 0,0 1 0,0 1 0,1 1 0,0 0 0,0 0 0,1 2 0,0 0 0,0 1 0,1 0 0,0 2 0,-13 11 0,21-17 0,1 0 0,0 1 0,0 0 0,1 0 0,0 0 0,0 0 0,0 1 0,1-1 0,0 1 0,0 0 0,1 0 0,0 0 0,0 1 0,1-1 0,-1 0 0,2 1 0,-1-1 0,1 0 0,0 1 0,0-1 0,1 1 0,0-1 0,1 0 0,-1 0 0,2 1 0,4 12 0,-1-8 0,1 0 0,0 0 0,1 0 0,0-1 0,0 0 0,2 0 0,-1-1 0,1 0 0,0-1 0,1 0 0,0-1 0,1 0 0,20 10 0,-7-7 0,0-1 0,1-1 0,0-1 0,0-1 0,1-2 0,32 3 0,-14-4 0,0-3 0,-1-1 0,47-7 0,-68 4 0,0-1 0,0 0 0,0-2 0,-1-1 0,0-1 0,0 0 0,-1-2 0,24-15 0,-38 21 0,0 0 0,0-1 0,-1 0 0,0 0 0,0-1 0,0 0 0,0 0 0,-1 0 0,0-1 0,-1 1 0,1-1 0,-1 0 0,-1-1 0,1 1 0,-1-1 0,-1 1 0,1-1 0,-1 0 0,-1 0 0,1 0 0,-1 0 0,-1 0 0,1 0 0,-2 0 0,1 0 0,-3-14 0,-1 6 0,-1 0 0,0 1 0,-1 0 0,-1 0 0,-1 0 0,0 1 0,0 0 0,-2 0 0,0 1 0,0 0 0,-1 1 0,0 0 0,-1 1 0,-1 1 0,-15-12 0,10 10 0,0 0 0,-1 1 0,0 1 0,-1 0 0,0 2 0,-1 0 0,1 1 0,-1 1 0,-1 1 0,-42-4 0,48 9-273,1 0 0,-1 1 0,0 1 0,-21 5 0,-1 4-6553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8.468"/>
    </inkml:context>
    <inkml:brush xml:id="br0">
      <inkml:brushProperty name="width" value="0.05" units="cm"/>
      <inkml:brushProperty name="height" value="0.05" units="cm"/>
    </inkml:brush>
  </inkml:definitions>
  <inkml:trace contextRef="#ctx0" brushRef="#br0">593 47 24575,'-33'2'0,"1"2"0,0 0 0,-36 12 0,-6 0 0,36-10 0,-8 2 0,-69 20 0,104-24 0,-1 0 0,1 0 0,0 1 0,1 1 0,-1 0 0,1 0 0,0 1 0,0 0 0,1 1 0,0 0 0,-8 10 0,14-14 0,0 0 0,0 1 0,1-1 0,0 0 0,0 1 0,0 0 0,0-1 0,1 1 0,0 0 0,0 0 0,0 0 0,1 0 0,0 0 0,-1 0 0,2 0 0,-1 0 0,1-1 0,-1 1 0,1 0 0,1 0 0,-1 0 0,1 0 0,-1-1 0,1 1 0,1-1 0,-1 0 0,5 7 0,2 3 0,2 0 0,-1-1 0,1 0 0,1-1 0,0 0 0,27 19 0,-18-17 0,1-1 0,0-1 0,0-1 0,2-1 0,-1-1 0,1-1 0,39 8 0,-16-8 0,1-2 0,-1-2 0,53-2 0,-76-3 0,1-1 0,-1-1 0,1-1 0,-1-1 0,0-2 0,-1 0 0,1-1 0,25-14 0,-39 17 0,-1 0 0,0-1 0,0-1 0,0 1 0,-1-1 0,0-1 0,0 0 0,-1 0 0,8-10 0,-11 12 0,0-1 0,-1 1 0,0-1 0,0 0 0,0 0 0,-1 0 0,0 0 0,0-1 0,-1 1 0,0 0 0,0-1 0,-1 1 0,0-1 0,-1-11 0,-1 9-8,0 0 0,0 0 0,-1 0 0,0 0 0,0 1 0,-1 0 0,-1 0 0,1 0 0,-12-16 0,6 12 41,-1 1 1,0 0-1,-1 0 0,0 1 1,-21-14-1,4 6-281,0 2 1,-1 1-1,-1 2 1,0 1-1,-41-11 1,3 5-6579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8.921"/>
    </inkml:context>
    <inkml:brush xml:id="br0">
      <inkml:brushProperty name="width" value="0.05" units="cm"/>
      <inkml:brushProperty name="height" value="0.05" units="cm"/>
    </inkml:brush>
  </inkml:definitions>
  <inkml:trace contextRef="#ctx0" brushRef="#br0">252 0 24575,'-15'0'0,"0"1"0,0 0 0,0 0 0,0 2 0,0 0 0,-16 6 0,25-7 0,-1 1 0,0 0 0,1 1 0,-1 0 0,1 0 0,0 0 0,1 1 0,-1 0 0,1 0 0,0 0 0,0 1 0,0-1 0,1 1 0,-6 10 0,3-1 0,0-1 0,2 1 0,0 0 0,0 1 0,1-1 0,1 1 0,1 0 0,0-1 0,1 1 0,2 23 0,1-10 0,1-1 0,1 0 0,1 0 0,2-1 0,11 29 0,-8-30 0,1 0 0,2 0 0,1-1 0,0-1 0,2 0 0,1-1 0,1-1 0,1-1 0,39 35 0,-46-46 0,1 0 0,0-2 0,1 1 0,-1-2 0,2 0 0,-1 0 0,1-2 0,21 6 0,-24-8 0,0-1 0,0-1 0,0 0 0,0 0 0,0-2 0,0 1 0,0-1 0,0-1 0,0 0 0,0-1 0,22-8 0,-18 4 0,0-1 0,-1 0 0,0-1 0,0-1 0,-1 0 0,0-1 0,-1 0 0,0-1 0,0-1 0,-2 0 0,0-1 0,0 0 0,-1 0 0,-1-1 0,-1-1 0,0 1 0,0-1 0,-2-1 0,0 1 0,-1-1 0,-1 0 0,0 0 0,-1-1 0,-1 1 0,-1-1 0,0 1 0,-2-1 0,0 1 0,0-1 0,-2 1 0,0 0 0,-1 0 0,-1 0 0,-1 0 0,0 1 0,-1-1 0,-11-18 0,6 16 14,0 0-1,-1 1 0,-1 1 0,0 0 1,-1 1-1,-1 1 0,-1 0 1,-22-15-1,27 21-127,-1 1 0,-1 1-1,1 0 1,-1 1 0,0 0 0,0 1-1,-1 1 1,1 0 0,-1 1 0,0 0-1,0 2 1,-27-1 0,-13 7-6712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9.423"/>
    </inkml:context>
    <inkml:brush xml:id="br0">
      <inkml:brushProperty name="width" value="0.05" units="cm"/>
      <inkml:brushProperty name="height" value="0.05" units="cm"/>
    </inkml:brush>
  </inkml:definitions>
  <inkml:trace contextRef="#ctx0" brushRef="#br0">356 51 24575,'-5'-4'0,"0"0"0,-1 0 0,1 1 0,-1-1 0,0 1 0,1 1 0,-1-1 0,-1 1 0,-7-2 0,-57-10 0,69 13 0,-5 0 0,0 0 0,0 1 0,0 0 0,0 0 0,1 0 0,-1 1 0,0 0 0,0 0 0,0 1 0,0 0 0,1 0 0,-1 0 0,1 1 0,-1 0 0,1 0 0,0 1 0,0 0 0,1 0 0,-1 0 0,-6 7 0,5-3 0,-1 1 0,2 1 0,-1-1 0,1 1 0,0 0 0,1 1 0,1-1 0,-1 1 0,2 0 0,-1 0 0,-2 18 0,2-3 0,2 1 0,0-1 0,2 1 0,1-1 0,1 1 0,1-1 0,2 0 0,0 0 0,18 49 0,-15-51 0,2-1 0,0 0 0,2-1 0,1-1 0,0 1 0,1-2 0,2 0 0,0-1 0,1-1 0,32 28 0,-32-34 0,0-2 0,1 0 0,0 0 0,0-2 0,1-1 0,0 0 0,0-1 0,0-1 0,1-1 0,0 0 0,0-2 0,0 0 0,0-1 0,40-5 0,-36 2 0,0-1 0,0-2 0,0 0 0,-1-2 0,0 0 0,0-2 0,0-1 0,-2 0 0,1-1 0,-1-2 0,-1 0 0,22-18 0,-34 23 0,1 0 0,-1 0 0,-1-1 0,0 0 0,0 0 0,0-1 0,-1 1 0,-1-2 0,0 1 0,0 0 0,-1-1 0,0 0 0,-1 0 0,0 0 0,2-23 0,-4 21 0,-1-1 0,-1 1 0,0 0 0,-1-1 0,0 1 0,-1 0 0,-1 0 0,0 0 0,0 1 0,-1-1 0,-1 1 0,0 0 0,-11-15 0,-2 1 0,0 0 0,-1 2 0,-2 0 0,0 2 0,-31-24 0,39 35 0,0 1 0,0 0 0,-1 1 0,0 1 0,0 0 0,-1 2 0,0-1 0,0 2 0,0 0 0,-1 1 0,-21-2 0,32 5 9,-1 1 1,1 0-1,0 0 0,0 1 0,0-1 1,0 1-1,0 1 0,0-1 0,1 1 0,-1 0 1,0 0-1,-10 7 0,13-7-87,-1 1 0,1 0 0,-1 0-1,1 0 1,0 0 0,0 1 0,1-1 0,-1 1 0,1 0-1,-1 0 1,1-1 0,1 2 0,-1-1 0,0 0 0,1 0-1,0 0 1,0 1 0,-1 4 0,0 17-6748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29.877"/>
    </inkml:context>
    <inkml:brush xml:id="br0">
      <inkml:brushProperty name="width" value="0.05" units="cm"/>
      <inkml:brushProperty name="height" value="0.05" units="cm"/>
    </inkml:brush>
  </inkml:definitions>
  <inkml:trace contextRef="#ctx0" brushRef="#br0">360 29 24575,'-17'-1'0,"1"0"0,-32-8 0,31 5 0,0 0 0,-28 0 0,34 3 0,0 2 0,1-1 0,-1 1 0,0 1 0,1 0 0,-1 1 0,1 0 0,0 0 0,-18 9 0,23-9 0,0 0 0,0 1 0,0 0 0,0 0 0,1 0 0,-1 0 0,1 1 0,0-1 0,1 1 0,-1 0 0,1 0 0,0 1 0,0-1 0,0 1 0,1-1 0,0 1 0,0 0 0,-1 9 0,0 3 0,1 1 0,1-1 0,0 1 0,1 0 0,2-1 0,0 1 0,0-1 0,2 0 0,0 0 0,2 0 0,-1 0 0,2-1 0,1 0 0,0 0 0,1-1 0,0 0 0,2 0 0,0-1 0,0-1 0,1 0 0,1 0 0,1-1 0,0-1 0,0 0 0,1-1 0,0-1 0,1 0 0,1-1 0,-1-1 0,1-1 0,0 0 0,32 8 0,-25-10 0,1 0 0,0-2 0,0-1 0,1-1 0,46-4 0,-60 2 0,-1-1 0,0-1 0,1 0 0,-1-1 0,0 0 0,15-8 0,-19 9 0,-1-1 0,-1 0 0,1 0 0,0-1 0,-1 1 0,0-1 0,0 0 0,-1-1 0,1 1 0,-1-1 0,5-10 0,-6 9 0,0 0 0,0-1 0,-1 1 0,0-1 0,-1 1 0,0-1 0,0 0 0,0 1 0,-1-1 0,0 0 0,-1 0 0,0 1 0,0-1 0,-1 0 0,0 1 0,0-1 0,0 1 0,-1 0 0,0 0 0,-1 0 0,-5-9 0,-5-6 0,-1 0 0,-1 1 0,-1 0 0,0 1 0,-22-17 0,6 6 0,-2 2 0,-2 2 0,-44-27 0,58 41 0,-1 1 0,1 1 0,-2 1 0,0 1 0,0 1 0,-48-8 0,62 15 17,1 0 0,-1 1 1,1 1-1,-1 0 0,1 0 0,-15 4 0,22-4-35,-1 0-1,1 0 1,0 0 0,-1 1 0,1-1-1,0 1 1,0 0 0,0 0 0,0 0-1,-2 3 1,4-4-40,0 0-1,0 1 1,0-1 0,0 0-1,0 1 1,0-1-1,0 1 1,1 0 0,-1-1-1,0 1 1,1 0 0,0-1-1,-1 1 1,1 0 0,0-1-1,0 1 1,0 0-1,0 0 1,0-1 0,0 1-1,1 2 1,6 15-6768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0.312"/>
    </inkml:context>
    <inkml:brush xml:id="br0">
      <inkml:brushProperty name="width" value="0.05" units="cm"/>
      <inkml:brushProperty name="height" value="0.05" units="cm"/>
    </inkml:brush>
  </inkml:definitions>
  <inkml:trace contextRef="#ctx0" brushRef="#br0">330 60 24575,'-13'-1'0,"0"0"0,0-1 0,-15-4 0,17 3 0,0 1 0,1 0 0,-1 1 0,0 0 0,-13 1 0,17 0 0,-1 1 0,1 0 0,0 1 0,-1 0 0,1 0 0,0 0 0,0 1 0,0 0 0,1 0 0,-1 1 0,1 0 0,0 0 0,0 1 0,-8 6 0,7-3 0,1 0 0,-1 0 0,1 0 0,1 1 0,0-1 0,0 1 0,1 1 0,0-1 0,-5 16 0,4-2 0,1-1 0,0 1 0,2 0 0,1 0 0,0 0 0,2 0 0,1 0 0,7 38 0,-5-42 0,1 0 0,1-1 0,0 0 0,2 0 0,0 0 0,0-1 0,2 0 0,0-1 0,1 0 0,1-1 0,0 0 0,1 0 0,1-2 0,0 1 0,0-2 0,2 0 0,-1-1 0,2 0 0,-1-2 0,1 0 0,1 0 0,-1-2 0,2 0 0,31 7 0,-20-8 0,-1-1 0,1-2 0,0-1 0,0-2 0,0 0 0,0-2 0,0-2 0,0 0 0,-1-2 0,0-2 0,37-13 0,-47 14 0,0-2 0,0 0 0,-1-2 0,-1 0 0,1 0 0,-2-2 0,24-21 0,-30 23 0,0 0 0,-1 0 0,0-1 0,0-1 0,-2 1 0,1-1 0,-2-1 0,0 1 0,0-1 0,-1 0 0,3-18 0,-5 18 0,-1 1 0,-1-1 0,0 1 0,0-1 0,-2 0 0,0 1 0,0-1 0,-1 1 0,-1-1 0,-7-20 0,4 17 0,-1 1 0,-1 0 0,-1 0 0,0 0 0,-1 1 0,0 1 0,-20-22 0,14 20 0,0 1 0,-1 0 0,0 1 0,-1 1 0,-1 1 0,0 0 0,-1 2 0,0 0 0,-1 1 0,1 1 0,-2 1 0,1 1 0,-34-5 0,29 8-151,0 2-1,-1 0 0,1 2 0,0 1 1,0 1-1,1 1 0,-1 2 1,-36 12-1,16 0-6674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1.900"/>
    </inkml:context>
    <inkml:brush xml:id="br0">
      <inkml:brushProperty name="width" value="0.05" units="cm"/>
      <inkml:brushProperty name="height" value="0.05" units="cm"/>
    </inkml:brush>
  </inkml:definitions>
  <inkml:trace contextRef="#ctx0" brushRef="#br0">23 170 24575,'-2'-2'0,"0"-1"0,0 1 0,0 0 0,0 0 0,1-1 0,-1 1 0,1-1 0,-1 1 0,1-1 0,0 0 0,0 0 0,0 1 0,1-1 0,-1 0 0,1 0 0,-1 0 0,1 0 0,0 0 0,0 1 0,0-1 0,1 0 0,-1 0 0,0 0 0,1 0 0,0 0 0,2-5 0,-1 4 0,1-1 0,0 1 0,-1-1 0,2 1 0,-1 0 0,0 0 0,1 0 0,0 0 0,-1 1 0,2 0 0,-1 0 0,0 0 0,9-5 0,2 2 0,1 0 0,0 1 0,-1 0 0,1 1 0,1 1 0,-1 1 0,0 0 0,1 1 0,-1 1 0,1 1 0,-1 0 0,22 4 0,-34-4 0,0 0 0,0 1 0,0-1 0,-1 1 0,1-1 0,0 1 0,-1 0 0,1 0 0,-1 1 0,0-1 0,0 1 0,0 0 0,0-1 0,0 1 0,0 0 0,-1 1 0,0-1 0,1 0 0,-1 1 0,0 0 0,-1-1 0,1 1 0,-1 0 0,0 0 0,0 0 0,0 0 0,0 0 0,0 0 0,-1 5 0,0 11 0,-1-1 0,-1 0 0,-1 1 0,-10 36 0,4-15 0,5-21 0,1 0 0,0 1 0,2-1 0,0 0 0,2 1 0,0-1 0,1 0 0,8 33 0,-7-42 0,1 1 0,1 0 0,0-1 0,0 0 0,1 0 0,0 0 0,1-1 0,1 0 0,-1 0 0,2-1 0,-1 0 0,1-1 0,0 1 0,1-2 0,14 10 0,-12-9-62,0-1 0,1-1 0,0 0 0,0 0 0,0-1 0,0-1 0,1 0 0,0-1 0,0-1 0,-1 0 0,2 0 0,-1-2-1,0 0 1,0 0 0,0-1 0,0-1 0,0 0 0,0-1 0,-1-1 0,1 0 0,15-7 0,1-6-6764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2.370"/>
    </inkml:context>
    <inkml:brush xml:id="br0">
      <inkml:brushProperty name="width" value="0.05" units="cm"/>
      <inkml:brushProperty name="height" value="0.05" units="cm"/>
    </inkml:brush>
  </inkml:definitions>
  <inkml:trace contextRef="#ctx0" brushRef="#br0">41 1 24575,'-5'0'0,"1"-1"0,-1 2 0,1-1 0,-1 1 0,1-1 0,-5 3 0,8-3 0,1 0 0,0 0 0,0 0 0,0 0 0,-1 0 0,1 0 0,0 0 0,0 1 0,0-1 0,-1 0 0,1 0 0,0 0 0,0 0 0,0 1 0,0-1 0,0 0 0,-1 0 0,1 0 0,0 1 0,0-1 0,0 0 0,0 0 0,0 1 0,0-1 0,0 0 0,0 0 0,0 1 0,0-1 0,0 0 0,0 0 0,0 0 0,0 1 0,0-1 0,0 0 0,0 0 0,0 1 0,0-1 0,0 0 0,0 1 0,16 14 0,149 81 0,-60-38 0,1026 667-1743,-44 64 637,-567-382 1102,13 9 26,19-28-367,-436-312 273,188 111-81,-262-165-4637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2.774"/>
    </inkml:context>
    <inkml:brush xml:id="br0">
      <inkml:brushProperty name="width" value="0.05" units="cm"/>
      <inkml:brushProperty name="height" value="0.05" units="cm"/>
    </inkml:brush>
  </inkml:definitions>
  <inkml:trace contextRef="#ctx0" brushRef="#br0">1312 1 24575,'-4'23'0,"0"1"0,-11 30 0,1-2 0,-26 87 29,-5-2-1,-87 181 1,-164 244-1108,-21-54 873,79-134 182,225-354 13,-100 179-87,97-167 88,2 1 0,0 0 0,3 1 0,-10 45-1,19-68-2,1 0-1,0 0 0,1 0 0,0 0 1,0 0-1,2 0 0,-1-1 0,1 1 0,1 0 1,6 17-1,3 2-6643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3.620"/>
    </inkml:context>
    <inkml:brush xml:id="br0">
      <inkml:brushProperty name="width" value="0.05" units="cm"/>
      <inkml:brushProperty name="height" value="0.05" units="cm"/>
    </inkml:brush>
  </inkml:definitions>
  <inkml:trace contextRef="#ctx0" brushRef="#br0">1 212 24575,'11'-2'0,"1"0"0,-1 0 0,1-1 0,-1 0 0,0-1 0,13-7 0,5 0 0,403-122 0,-396 123 0,-12 3 0,-7 2 0,0 0 0,0 1 0,1 1 0,-1 0 0,31 0 0,-47 3 0,0 0 0,0 0 0,1 0 0,-1 0 0,0 0 0,0 0 0,1 1 0,-1-1 0,0 0 0,0 1 0,0-1 0,0 1 0,1-1 0,-1 1 0,0 0 0,0-1 0,0 1 0,0 0 0,0 0 0,0 0 0,-1 0 0,2 1 0,-2-1 0,1 0 0,-1 0 0,0 0 0,0 0 0,0 1 0,0-1 0,0 0 0,0 0 0,0 0 0,0 0 0,0 1 0,0-1 0,-1 0 0,1 0 0,-1 0 0,1 0 0,-1 0 0,0 2 0,-4 5 0,-1 1 0,0-1 0,0 0 0,-9 8 0,-150 130 0,114-104 0,1 2 0,-56 64 0,98-98 0,0 0 0,1 1 0,0-1 0,0 1 0,2 1 0,-1-1 0,-7 24 0,11-26 0,1 0 0,-1 0 0,1 0 0,1 0 0,0 0 0,0 0 0,0 0 0,1 0 0,1 0 0,0 0 0,4 15 0,-1-10 0,5 18 0,1 0 0,2-1 0,0-1 0,20 31 0,-31-58 0,0-1 0,0 1 0,0-1 0,0 0 0,1 0 0,-1 0 0,1 0 0,-1 0 0,1-1 0,0 1 0,-1-1 0,1 1 0,0-1 0,0 0 0,0 0 0,0 0 0,0-1 0,0 1 0,0-1 0,0 1 0,1-1 0,-1 0 0,0 0 0,0-1 0,0 1 0,5-2 0,7-2 0,0 0 0,-1-1 0,1-1 0,16-9 0,-7 3 0,254-101-219,-208 86-927,-44 17-5680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3.995"/>
    </inkml:context>
    <inkml:brush xml:id="br0">
      <inkml:brushProperty name="width" value="0.05" units="cm"/>
      <inkml:brushProperty name="height" value="0.05" units="cm"/>
    </inkml:brush>
  </inkml:definitions>
  <inkml:trace contextRef="#ctx0" brushRef="#br0">6 107 24575,'-4'0'0,"2"0"0,7 0 0,7 0 0,6-5 0,9-1 0,5-5 0,6 1 0,2-4 0,-2 1 0,2 3 0,-1-2 0,-3 1 0,-2 2 0,-8 3-8191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4.337"/>
    </inkml:context>
    <inkml:brush xml:id="br0">
      <inkml:brushProperty name="width" value="0.05" units="cm"/>
      <inkml:brushProperty name="height" value="0.05" units="cm"/>
    </inkml:brush>
  </inkml:definitions>
  <inkml:trace contextRef="#ctx0" brushRef="#br0">11 548 24575,'-4'0'0,"2"0"0,2 4 0,6 7 0,7 6 0,5 8 0,4 6 0,4 2 0,1 5 0,1 0 0,-4 3 0,-1-1 0,-1-2 0,-3-3 0,-6-4 0,1-1 0,-3-7-8191</inkml:trace>
  <inkml:trace contextRef="#ctx0" brushRef="#br0" timeOffset="1">40 28 24575,'-5'-5'0,"-6"-6"0,-1 4 0,1 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4.883"/>
    </inkml:context>
    <inkml:brush xml:id="br0">
      <inkml:brushProperty name="width" value="0.05" units="cm"/>
      <inkml:brushProperty name="height" value="0.05" units="cm"/>
    </inkml:brush>
  </inkml:definitions>
  <inkml:trace contextRef="#ctx0" brushRef="#br0">21 167 24575,'-1'3'0,"1"0"0,-1 1 0,0-1 0,0 0 0,0 0 0,0-1 0,-3 6 0,-6 20 0,9-20 0,2 0 0,-1-1 0,1 1 0,0 0 0,1-1 0,0 1 0,0-1 0,5 13 0,33 58 0,-22-44 0,187 435 0,-167-375 0,-32-79 0,-3-10 0,0 0 0,-1-1 0,0 2 0,0-1 0,-1 0 0,1 0 0,-1 1 0,0-1 0,-1 0 0,1 11 0,-1-15 0,-1-1 0,1 0 0,0 0 0,0 0 0,0 1 0,0-1 0,-1 0 0,1 0 0,0 0 0,0 0 0,0 1 0,-1-1 0,1 0 0,0 0 0,0 0 0,-1 0 0,1 0 0,0 0 0,0 0 0,0 0 0,-1 0 0,1 0 0,0 0 0,0 0 0,-1 0 0,1 0 0,0 0 0,0 0 0,-1 0 0,1 0 0,0 0 0,0 0 0,-1 0 0,1 0 0,0 0 0,0-1 0,-1 1 0,1 0 0,0 0 0,0 0 0,0 0 0,0 0 0,-1-1 0,1 1 0,0 0 0,0 0 0,0 0 0,-1-1 0,-9-10 0,-7-15 0,1-1 0,2-1 0,0 0 0,-17-57 0,16 42 0,-2 0 0,-80-237 0,83 230 0,2 0 0,2-1 0,-5-88 0,15 128 0,-1 1 0,2-1 0,0 0 0,0 0 0,1 0 0,0 1 0,1-1 0,1 1 0,7-18 0,-9 23 0,2 0 0,-1 0 0,0 0 0,1 1 0,0-1 0,0 1 0,1-1 0,-1 1 0,1 1 0,0-1 0,0 1 0,0 0 0,0 0 0,0 0 0,1 1 0,0-1 0,-1 2 0,12-4 0,0 3 0,0 0 0,-1 1 0,1 1 0,0 1 0,0 0 0,-1 1 0,1 1 0,-1 0 0,0 1 0,0 1 0,25 11 0,-25-9 0,-1 0 0,0 1 0,-1 0 0,0 1 0,0 1 0,-1 1 0,0-1 0,-1 2 0,0 0 0,-1 0 0,16 23 0,-24-30 0,0 0 0,0 1 0,-1-1 0,1 1 0,-1-1 0,-1 1 0,1 0 0,-1-1 0,0 1 0,0 0 0,-1 0 0,0 0 0,0 0 0,0 0 0,-2 9 0,0-6 0,-1 0 0,0 0 0,0 0 0,-1-1 0,0 0 0,-1 1 0,0-2 0,0 1 0,-7 8 0,-9 6 0,0-1 0,-1-1 0,-1-1 0,-1-1 0,-30 18 0,35-24-227,-1 0-1,-1-2 1,0 0-1,0-1 1,-38 10-1,30-14-6598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5.379"/>
    </inkml:context>
    <inkml:brush xml:id="br0">
      <inkml:brushProperty name="width" value="0.05" units="cm"/>
      <inkml:brushProperty name="height" value="0.05" units="cm"/>
    </inkml:brush>
  </inkml:definitions>
  <inkml:trace contextRef="#ctx0" brushRef="#br0">27 11 24575,'-2'0'0,"0"0"0,0 0 0,1-1 0,-1 1 0,0 0 0,0-1 0,0 1 0,1-1 0,-1 1 0,0-1 0,1 0 0,-1 0 0,-2-1 0,7 0 0,15 7 0,608 203-318,11-39 0,-637-169 318,196 49 0,396 113 0,-587-160 0,24 7 21,-1 1 0,1 1 0,-2 1 1,50 31-1,-69-36 307,-13-6-82,-14-7-1655,-1-6-5417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10:05.789"/>
    </inkml:context>
    <inkml:brush xml:id="br0">
      <inkml:brushProperty name="width" value="0.05" units="cm"/>
      <inkml:brushProperty name="height" value="0.05" units="cm"/>
    </inkml:brush>
  </inkml:definitions>
  <inkml:trace contextRef="#ctx0" brushRef="#br0">1543 16 24575,'0'0'0,"0"-1"0,0 1 0,0-1 0,0 0 0,0 1 0,0-1 0,-1 0 0,1 1 0,0-1 0,0 0 0,0 1 0,-1-1 0,1 1 0,0-1 0,0 1 0,-1-1 0,1 0 0,-1 1 0,1-1 0,0 1 0,-1 0 0,1-1 0,-1 1 0,1-1 0,-1 1 0,1 0 0,-1-1 0,0 1 0,0-1 0,-21 3 0,-20 17 0,-175 133 0,95-61 0,-793 600 0,910-687 0,-109 95 0,103-88 0,0 1 0,1 0 0,0 0 0,1 1 0,0 1 0,1-1 0,-8 21 0,14-30-111,2-4 70,0 1 1,0-1-1,0 1 1,0-1-1,0 1 1,0-1-1,0 1 1,0-1 0,-1 1-1,1-1 1,0 0-1,0 1 1,-1-1-1,1 1 1,0-1 0,0 1-1,-1-1 1,1 0-1,0 1 1,-1-1-1,1 0 1,-1 1-1,1-1 1,0 0 0,-1 0-1,1 1 1,-1-1-1,1 0 1,-1 0-1,0 0 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06.664"/>
    </inkml:context>
    <inkml:brush xml:id="br0">
      <inkml:brushProperty name="width" value="0.05" units="cm"/>
      <inkml:brushProperty name="height" value="0.05" units="cm"/>
    </inkml:brush>
  </inkml:definitions>
  <inkml:trace contextRef="#ctx0" brushRef="#br0">87 15 24575,'2'-11'0,"-2"8"0,-9 11 0,7-7 0,-5 6 0,0 1 0,1-1 0,0 1 0,0 0 0,0 1 0,1-1 0,0 1 0,1 0 0,0 0 0,-3 12 0,3-4 0,0 0 0,1 1 0,1 0 0,1 34 0,1-31 0,0-8 0,0 0 0,1 0 0,0 0 0,4 19 0,-4-28 0,0-1 0,1 0 0,-1 1 0,0-1 0,1 0 0,0 0 0,0 0 0,0 0 0,0 0 0,0 0 0,1-1 0,-1 1 0,1-1 0,0 0 0,-1 1 0,1-1 0,0 0 0,0-1 0,1 1 0,-1-1 0,4 2 0,166 42 0,-91-26 0,-42-12 64,14 5-1493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5.148"/>
    </inkml:context>
    <inkml:brush xml:id="br0">
      <inkml:brushProperty name="width" value="0.05" units="cm"/>
      <inkml:brushProperty name="height" value="0.05" units="cm"/>
    </inkml:brush>
  </inkml:definitions>
  <inkml:trace contextRef="#ctx0" brushRef="#br0">1747 176 24575,'3'-2'0,"1"-1"0,-1 1 0,0-1 0,0 0 0,0 0 0,0-1 0,-1 1 0,0-1 0,1 1 0,-1-1 0,0 0 0,0 0 0,-1 0 0,1 0 0,0-4 0,1-4 0,0 1 0,-1-1 0,0 0 0,0-12 0,-2 22 0,1 0 0,-1 0 0,0-1 0,0 1 0,0 0 0,0 0 0,-1 0 0,1 0 0,-1 0 0,1 0 0,-1 1 0,0-1 0,1 0 0,-1 0 0,0 0 0,0 0 0,0 1 0,-1-1 0,1 0 0,0 1 0,-3-3 0,2 3 0,0 1 0,1-1 0,-1 1 0,0 0 0,0-1 0,1 1 0,-1 0 0,0 0 0,0 0 0,0 0 0,1 1 0,-1-1 0,0 0 0,1 1 0,-1-1 0,0 1 0,0 0 0,1-1 0,-1 1 0,1 0 0,-1 0 0,1 0 0,-1 0 0,-1 2 0,-26 19 0,2 2 0,0 1 0,1 1 0,2 1 0,1 1 0,-33 51 0,24-25 0,1 1 0,3 2 0,-20 61 0,33-73 0,3 1 0,1 0 0,3 1 0,1 0 0,0 73 0,23 244 0,-1-125 0,-13 320 0,4 113 0,32-260 0,1 64 0,-36-354 0,-13 122 0,4-192 0,-2 0 0,-3 0 0,-1-1 0,-37 93 0,9-57 0,-4-1 0,-89 127 0,-134 142 0,198-268 0,-239 288 0,-94 123 0,388-479 0,-37 53 0,48-66 0,0-1 0,0 1 0,0 0 0,1 0 0,0 0 0,0 1 0,0-1 0,1 0 0,0 1 0,-1 8 0,2-14 0,0 0 0,0 0 0,1 1 0,-1-1 0,0 0 0,0 0 0,1 0 0,-1 1 0,1-1 0,-1 0 0,1 0 0,-1 0 0,1 0 0,0 0 0,-1 0 0,1 0 0,0 0 0,0 0 0,0 0 0,0 0 0,0 0 0,0-1 0,0 1 0,0 0 0,0-1 0,0 1 0,0-1 0,1 1 0,-1-1 0,0 0 0,0 1 0,0-1 0,1 0 0,0 0 0,6 1 0,-1-1 0,1 0 0,-1-1 0,13-2 0,-11 1 0,67-8 0,81-1 0,-122 11 0,0 1 0,0 2 0,0 2 0,57 14 0,-52-7 0,-1 1 0,0 2 0,-1 2 0,-1 1 0,-1 2 0,-1 1 0,48 39 0,-61-42 0,-2 0 0,0 2 0,-2 1 0,0 0 0,-1 1 0,-1 1 0,-1 0 0,-2 1 0,0 1 0,-1 0 0,-2 1 0,9 30 0,-1 19 0,13 112 0,-8 80 0,-10-101 0,4 16 0,37 496 0,-49 2 0,-51-88 0,-8 230 0,65 240-540,7-823 540,11-1 0,11-2 0,10-1 0,87 248 0,-111-408 54,4-2 0,2-1 0,4-2 0,3-1 0,3-1 0,2-3 0,4-2 0,2-2 0,101 95 0,-132-139 6,37 25 0,-49-37-225,0-1 0,0 0 0,1 0 0,0-1 0,0 0 0,0 0 0,0-1 0,17 3 0,-1-6-6661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2.227"/>
    </inkml:context>
    <inkml:brush xml:id="br0">
      <inkml:brushProperty name="width" value="0.05" units="cm"/>
      <inkml:brushProperty name="height" value="0.05" units="cm"/>
    </inkml:brush>
  </inkml:definitions>
  <inkml:trace contextRef="#ctx0" brushRef="#br0">56 226 24575,'-4'1'0,"1"-1"0,0 1 0,-1 0 0,1 0 0,0 0 0,0 0 0,0 0 0,0 1 0,0 0 0,0-1 0,0 1 0,0 0 0,1 0 0,-1 1 0,1-1 0,-1 0 0,-2 4 0,5-5 0,0-1 0,0 0 0,0 0 0,0 1 0,0-1 0,0 0 0,1 0 0,-1 1 0,0-1 0,0 0 0,0 0 0,0 1 0,0-1 0,0 0 0,1 0 0,-1 0 0,0 1 0,0-1 0,0 0 0,1 0 0,-1 0 0,0 0 0,0 0 0,0 1 0,1-1 0,-1 0 0,0 0 0,0 0 0,1 0 0,-1 0 0,0 0 0,0 0 0,1 0 0,-1 0 0,0 0 0,0 0 0,1 0 0,-1 0 0,0 0 0,1 0 0,12 0 0,23-8 0,0-1 0,-1-1 0,51-23 0,-60 22 0,28-10 0,-2-3 0,0-3 0,69-47 0,-116 71 0,0-1 0,0 1 0,-1-1 0,1 0 0,-1 0 0,0-1 0,0 1 0,-1-1 0,4-5 0,-5 24 0,1 0 0,0 0 0,1 0 0,1-1 0,0 1 0,10 17 0,-6-12 0,96 199 0,-89-188-1365,-1-7-5461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7.236"/>
    </inkml:context>
    <inkml:brush xml:id="br0">
      <inkml:brushProperty name="width" value="0.05" units="cm"/>
      <inkml:brushProperty name="height" value="0.05" units="cm"/>
    </inkml:brush>
  </inkml:definitions>
  <inkml:trace contextRef="#ctx0" brushRef="#br0">25 12 24575,'0'-5'0,"-4"-1"0,-2 5 0,0 7 0,1 7 0,2 6 0,5 10 0,3 4 0,1 5 0,-2 6 0,5 5 0,-1 3 0,-1 2 0,-1-3 0,-3-1 0,-1-10-8191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7.804"/>
    </inkml:context>
    <inkml:brush xml:id="br0">
      <inkml:brushProperty name="width" value="0.05" units="cm"/>
      <inkml:brushProperty name="height" value="0.05" units="cm"/>
    </inkml:brush>
  </inkml:definitions>
  <inkml:trace contextRef="#ctx0" brushRef="#br0">402 1093 24575,'-35'-36'0,"-27"-26"0,2-3 0,-79-112 0,123 152 0,0-2 0,3 1 0,0-2 0,-14-43 0,22 51 0,0 0 0,1 0 0,1-1 0,1 1 0,0-1 0,2 0 0,3-31 0,-1 37 0,1 0 0,1-1 0,0 1 0,1 1 0,0-1 0,1 1 0,1 0 0,0 0 0,1 0 0,0 1 0,1 1 0,1-1 0,12-12 0,-6 10 0,1 0 0,0 2 0,1 0 0,0 1 0,1 0 0,0 2 0,1 0 0,37-12 0,-14 9 0,0 2 0,1 2 0,0 2 0,0 2 0,1 2 0,0 2 0,54 5 0,-37 3 0,1 2 0,-1 3 0,0 3 0,88 33 0,-109-32 0,-1 2 0,-1 1 0,-1 3 0,39 27 0,-63-39 0,0 1 0,0 1 0,-1 0 0,0 0 0,-1 1 0,-1 1 0,0 0 0,-1 1 0,0 0 0,-1 0 0,-1 1 0,10 28 0,-15-34 0,-1-1 0,0 1 0,-1 0 0,0 0 0,0 0 0,-1 0 0,-1 0 0,0 0 0,0 0 0,-1 0 0,0 0 0,0 0 0,-1-1 0,-1 1 0,0-1 0,0 0 0,0 0 0,-1 0 0,-1-1 0,0 0 0,0 0 0,-10 10 0,-7 6 0,-1-2 0,-1-1 0,-1-1 0,-1-1 0,-45 24 0,15-11 0,-1-3 0,-2-3 0,-1-2 0,0-3 0,-2-3 0,-114 19 0,165-36 0,-41 4 0,51-4 0,-1-1 0,0 0 0,0-1 0,1 1 0,-1 0 0,0-1 0,0 1 0,1-1 0,-1 0 0,1 0 0,-1 0 0,1 0 0,-1 0 0,-3-4 0,5 5 0,1 0 0,0-1 0,-1 1 0,1 0 0,0-1 0,0 1 0,0 0 0,-1-1 0,1 1 0,0-1 0,0 1 0,0 0 0,0-1 0,0 1 0,0-1 0,0 1 0,0-1 0,0 1 0,0 0 0,0-1 0,0 1 0,0-1 0,0 1 0,0-1 0,0 1 0,0 0 0,0-1 0,0 1 0,1 0 0,-1-1 0,0 1 0,1-1 0,13-13 0,20-5 0,-34 19 0,30-12 0,-1 2 0,2 0 0,-1 2 0,1 2 0,0 0 0,0 2 0,1 2 0,50 2 0,-37 2 0,-1 3 0,1 1 0,-1 2 0,-1 3 0,62 22 0,-77-23 0,-1 2 0,-1 1 0,33 21 0,-50-28 0,0 1 0,0 0 0,-1 0 0,0 1 0,0 0 0,-1 0 0,0 0 0,0 1 0,-1 0 0,0 1 0,9 18 0,-14-24 0,0-1 0,0 1 0,0 0 0,0 0 0,0 0 0,-1 0 0,0 0 0,0 0 0,0 0 0,0-1 0,0 1 0,-1 0 0,0 0 0,0 0 0,-2 5 0,1-3 0,-1-1 0,0 1 0,-1-1 0,1 0 0,-1 0 0,0 0 0,0-1 0,-10 9 0,-2-1 0,-1 0 0,-1-1 0,0-1 0,-34 14 0,18-11-195,0-3 0,-1 0 0,0-3 0,-1 0 0,0-3 0,-59 1 0,48-4-6631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8.154"/>
    </inkml:context>
    <inkml:brush xml:id="br0">
      <inkml:brushProperty name="width" value="0.05" units="cm"/>
      <inkml:brushProperty name="height" value="0.05" units="cm"/>
    </inkml:brush>
  </inkml:definitions>
  <inkml:trace contextRef="#ctx0" brushRef="#br0">0 105 24575,'0'-2'0,"1"0"0,-1 1 0,0-1 0,1 0 0,-1 1 0,0-1 0,1 1 0,0-1 0,-1 1 0,1-1 0,0 1 0,0-1 0,0 1 0,0 0 0,0-1 0,0 1 0,0 0 0,0 0 0,1 0 0,-1 0 0,0 0 0,1 0 0,-1 0 0,1 0 0,-1 1 0,1-1 0,-1 0 0,1 1 0,0 0 0,-1-1 0,1 1 0,2 0 0,3-1 0,0 0 0,-1 1 0,1 0 0,0 0 0,-1 1 0,13 2 0,30 13 0,0 2 0,-1 2 0,-1 2 0,68 43 0,-107-60 0,14 8 0,-1 0 0,20 18 0,-37-28 0,0 0 0,-1 0 0,1 1 0,-1-1 0,1 1 0,-1 0 0,0 0 0,-1 0 0,1 1 0,-1-1 0,0 1 0,0-1 0,0 1 0,0 0 0,-1-1 0,2 11 0,-3-12 0,-1 0 0,1 0 0,-1 1 0,1-1 0,-1 0 0,0 0 0,0 0 0,-1 0 0,1 0 0,-1-1 0,1 1 0,-1 0 0,0-1 0,0 1 0,0-1 0,0 1 0,-1-1 0,1 0 0,0 0 0,-1 0 0,0 0 0,1-1 0,-1 1 0,0-1 0,0 1 0,0-1 0,0 0 0,-5 1 0,1 0 0,-1 0 0,0 0 0,0-1 0,0 0 0,1-1 0,-1 1 0,0-1 0,0-1 0,0 0 0,-11-2 0,16 2 0,-1 0 0,1-1 0,-1 1 0,1-1 0,0 0 0,0 1 0,0-2 0,0 1 0,0 0 0,0 0 0,1-1 0,-1 0 0,1 1 0,0-1 0,0 0 0,0 0 0,0 0 0,0-1 0,0 1 0,1 0 0,0-1 0,0 1 0,0-1 0,0 1 0,0-1 0,0 1 0,1-1 0,0 1 0,0-1 0,0-5 0,1-3 0,0 0 0,1 0 0,0 0 0,1 0 0,1 0 0,-1 1 0,2-1 0,5-10 0,0 5-97,1 0-1,1 0 1,0 1-1,1 1 1,1 0-1,1 0 1,0 2-1,0 0 1,1 0-1,1 2 1,0 0-1,1 1 0,26-11 1,-11 7-6729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8.609"/>
    </inkml:context>
    <inkml:brush xml:id="br0">
      <inkml:brushProperty name="width" value="0.05" units="cm"/>
      <inkml:brushProperty name="height" value="0.05" units="cm"/>
    </inkml:brush>
  </inkml:definitions>
  <inkml:trace contextRef="#ctx0" brushRef="#br0">438 160 24575,'-1'-4'0,"0"0"0,-1 1 0,1-1 0,-1 0 0,0 1 0,0 0 0,-1-1 0,1 1 0,0 0 0,-1 0 0,0 0 0,0 0 0,0 1 0,-4-3 0,-5-6 0,2 1 0,0 0 0,-1 1 0,0 0 0,-1 1 0,0 0 0,0 1 0,-1 1 0,0 0 0,0 0 0,-1 1 0,-17-3 0,25 6 0,0 1 0,-1 0 0,1 0 0,-1 1 0,1 0 0,-1 0 0,1 0 0,-1 1 0,1 0 0,-1 0 0,1 1 0,0 0 0,-1 0 0,1 0 0,0 1 0,0 0 0,1 0 0,-1 1 0,1-1 0,-1 1 0,1 0 0,0 1 0,1-1 0,-1 1 0,1 0 0,-5 6 0,0 3 0,1 0 0,0 1 0,1-1 0,1 2 0,0-1 0,1 0 0,0 1 0,2 0 0,0 0 0,0 1 0,2-1 0,0 29 0,1-41 0,0-1 0,1 1 0,-1 0 0,1 0 0,0-1 0,0 1 0,0-1 0,1 1 0,-1-1 0,1 1 0,0-1 0,0 0 0,0 0 0,0 0 0,0 0 0,1 0 0,-1 0 0,1-1 0,0 1 0,0-1 0,0 0 0,5 3 0,-4-3 0,0 0 0,0-1 0,1 0 0,-1 0 0,0 0 0,0 0 0,1-1 0,-1 1 0,0-1 0,1 0 0,-1-1 0,0 1 0,1-1 0,-1 0 0,0 0 0,0 0 0,0 0 0,0-1 0,6-3 0,6-3 0,-1-2 0,0 0 0,-1-1 0,0 0 0,-1-1 0,14-16 0,-2-1 0,39-59 0,-62 84 0,0 0 0,1 0 0,0 0 0,0 1 0,0 0 0,6-6 0,-8 8 0,0 1 0,-1 0 0,1-1 0,0 1 0,0 0 0,0-1 0,0 1 0,0 0 0,-1 0 0,1 0 0,0 0 0,0 0 0,0 0 0,0 0 0,0 0 0,0 0 0,-1 0 0,1 0 0,0 0 0,0 1 0,0-1 0,0 0 0,-1 1 0,1-1 0,0 1 0,0-1 0,-1 1 0,1-1 0,0 1 0,-1-1 0,1 1 0,0 0 0,-1-1 0,1 1 0,-1 0 0,1 0 0,-1-1 0,1 1 0,-1 0 0,1 1 0,7 13 21,-1 0 0,0 0-1,-1 1 1,4 20 0,-6-21-266,0-1 0,1 0 0,1 0 1,0 0-1,15 24 0,-5-19-6581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9.001"/>
    </inkml:context>
    <inkml:brush xml:id="br0">
      <inkml:brushProperty name="width" value="0.05" units="cm"/>
      <inkml:brushProperty name="height" value="0.05" units="cm"/>
    </inkml:brush>
  </inkml:definitions>
  <inkml:trace contextRef="#ctx0" brushRef="#br0">27 54 24575,'-10'-18'0,"7"14"0,1 0 0,0 0 0,-1 0 0,2-1 0,-1 1 0,-1-6 0,32 35 0,-21-17 0,20 20 0,48 63 0,-69-80 0,0 0 0,-1 0 0,0 0 0,-1 1 0,0 0 0,-1 0 0,0 0 0,-1 0 0,-1 1 0,2 17 0,0-14 0,-4-16 0,0 0 0,1 0 0,-1 0 0,0 0 0,0 0 0,0 0 0,0 0 0,1 0 0,-1 0 0,0 0 0,0 0 0,0 0 0,0 0 0,1 0 0,-1 0 0,0 0 0,0 0 0,0 0 0,1 0 0,-1 0 0,0 0 0,0 0 0,0 0 0,0 0 0,0 0 0,1 0 0,-1 0 0,0-1 0,0 1 0,0 0 0,0 0 0,0 0 0,1 0 0,-1 0 0,0-1 0,0 1 0,0 0 0,0 0 0,0 0 0,0 0 0,0-1 0,0 1 0,16-34 0,-6 10 0,6-4 0,2-1 0,2 2 0,39-44 0,-49 61 0,0 0 0,0 1 0,0 0 0,1 1 0,1 0 0,-1 0 0,1 2 0,1-1 0,-1 1 0,1 1 0,26-7 0,-35 11 5,1 1 0,0-1 0,0 1-1,-1 0 1,1 0 0,0 1 0,0-1 0,-1 1-1,1 0 1,-1 0 0,1 1 0,-1-1 0,1 1-1,-1 0 1,0 0 0,1 0 0,-1 1-1,0 0 1,-1-1 0,1 2 0,0-1 0,-1 0-1,0 1 1,4 4 0,-2-1-129,0 1 0,0 0 1,-1 1-1,0-1 0,0 1 0,-1 0 1,0 0-1,0 0 0,-1 0 0,0 0 1,0 12-1,-1 4-6702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29.685"/>
    </inkml:context>
    <inkml:brush xml:id="br0">
      <inkml:brushProperty name="width" value="0.05" units="cm"/>
      <inkml:brushProperty name="height" value="0.05" units="cm"/>
    </inkml:brush>
  </inkml:definitions>
  <inkml:trace contextRef="#ctx0" brushRef="#br0">300 782 24575,'-1'-3'0,"1"0"0,-1 0 0,0 0 0,0 1 0,0-1 0,0 0 0,-1 0 0,1 1 0,-1-1 0,1 1 0,-1-1 0,0 1 0,-2-3 0,-30-28 0,33 32 0,-14-12 0,0 1 0,-1 1 0,-25-14 0,34 21 0,0 0 0,0 1 0,0 0 0,-1 1 0,1 0 0,-1 0 0,1 0 0,-1 1 0,1 0 0,-1 1 0,-13 0 0,19 0 0,-1 1 0,1-1 0,-1 1 0,1-1 0,0 1 0,-1 0 0,1 0 0,0 0 0,-1 0 0,1 1 0,0-1 0,0 0 0,0 1 0,0 0 0,0-1 0,1 1 0,-1 0 0,0 0 0,-2 4 0,2-2 0,0 0 0,1 0 0,-1 0 0,1 0 0,0 1 0,0-1 0,1 0 0,-1 1 0,1-1 0,0 8 0,2 4 0,0 1 0,1 0 0,1-1 0,11 30 0,-11-35 0,1 0 0,0 0 0,1-1 0,0 0 0,1 0 0,0 0 0,0-1 0,1 0 0,0 0 0,0-1 0,13 9 0,-16-13 0,0 0 0,1-1 0,-1 0 0,1 0 0,0 0 0,0-1 0,0 0 0,0 0 0,1 0 0,-1-1 0,0 0 0,1 0 0,-1-1 0,1 0 0,-1 0 0,1 0 0,-1-1 0,1 0 0,-1 0 0,0-1 0,0 0 0,8-3 0,2-3 0,0 0 0,-1-1 0,-1-1 0,1 0 0,-2-1 0,1-1 0,-2 0 0,1 0 0,-2-2 0,0 1 0,0-1 0,-1-1 0,-1 0 0,-1 0 0,8-19 0,3-10 0,-3-1 0,-1 0 0,-3-1 0,10-65 0,-5-116 0,-2 18 0,-10 188 0,-1 27 0,0 36 0,6 108 0,6 0 0,44 176 0,-54-290 0,12 42 0,-16-71 0,0 0 0,0-1 0,1 0 0,0 1 0,0-1 0,1 0 0,0-1 0,7 10 0,-10-14 0,-1-1 0,1 1 0,0 0 0,-1 0 0,1-1 0,0 1 0,0 0 0,0-1 0,0 1 0,0-1 0,-1 1 0,1-1 0,0 1 0,0-1 0,0 0 0,0 1 0,1-1 0,-1 0 0,0 0 0,0 0 0,0 0 0,0 0 0,0 0 0,0 0 0,0 0 0,0 0 0,0-1 0,0 1 0,0 0 0,0-1 0,0 1 0,0 0 0,0-1 0,0 1 0,0-1 0,0 0 0,-1 1 0,1-1 0,0 0 0,0 0 0,-1 1 0,1-1 0,0 0 0,-1 0 0,1 0 0,0-1 0,4-6 0,0 0 0,-1-1 0,0 1 0,3-12 0,-2 6 0,7-12 0,0-1 0,18-24 0,-26 44 0,1 0 0,0 0 0,0 1 0,0 0 0,1 0 0,0 0 0,0 1 0,1-1 0,0 2 0,0-1 0,14-7 0,-17 11 0,0 0 0,0 0 0,0 1 0,0-1 0,-1 1 0,1 0 0,0 0 0,0 0 0,0 1 0,0-1 0,0 1 0,0 0 0,-1 0 0,1 0 0,0 1 0,-1-1 0,1 1 0,-1 0 0,1 0 0,-1 0 0,0 0 0,0 1 0,0-1 0,0 1 0,3 4 0,9 10 0,0 0 0,-2 1 0,16 26 0,-14-20 0,-11-18-96,27 35 324,-30-39-296,0-1 0,1 1 0,-1-1 0,1 0 0,-1 1 0,1-1 0,0 0 0,-1 0 0,1 0 0,0 0 0,0 0 0,-1 0 0,1-1-1,0 1 1,0 0 0,0-1 0,0 0 0,0 1 0,0-1 0,0 0 0,2 0 0,7-5-6758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0.654"/>
    </inkml:context>
    <inkml:brush xml:id="br0">
      <inkml:brushProperty name="width" value="0.05" units="cm"/>
      <inkml:brushProperty name="height" value="0.05" units="cm"/>
    </inkml:brush>
  </inkml:definitions>
  <inkml:trace contextRef="#ctx0" brushRef="#br0">0 1 24575,'5'0'0,"2"4"0,3 3 0,1 3 0,3 1 0,4-1 0,8-3 0,4-3 0,2-1 0,4-2 0,2-1 0,-3 0 0,-1 0 0,-2-6 0,-6 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1.528"/>
    </inkml:context>
    <inkml:brush xml:id="br0">
      <inkml:brushProperty name="width" value="0.05" units="cm"/>
      <inkml:brushProperty name="height" value="0.05" units="cm"/>
    </inkml:brush>
  </inkml:definitions>
  <inkml:trace contextRef="#ctx0" brushRef="#br0">1 218 24575,'0'-12'0,"0"0"0,1 0 0,0 1 0,1-1 0,5-19 0,-6 29 0,0-1 0,0 1 0,0 0 0,0 0 0,0-1 0,0 1 0,1 0 0,-1 0 0,0 0 0,1 0 0,0 0 0,0 1 0,-1-1 0,1 0 0,0 1 0,0 0 0,0-1 0,1 1 0,-1 0 0,0 0 0,0 0 0,1 0 0,-1 0 0,1 1 0,-1-1 0,0 1 0,1 0 0,-1-1 0,1 1 0,-1 0 0,1 0 0,-1 1 0,5 0 0,-1 1 0,0 0 0,0 0 0,0 0 0,0 1 0,-1 0 0,0 0 0,1 0 0,-1 1 0,0 0 0,-1 0 0,1 0 0,-1 1 0,7 7 0,0 2 0,0 1 0,-2 0 0,13 24 0,0 5 0,-2 0 0,-2 2 0,-3-1 0,-1 2 0,13 80 0,-28-107 0,1-20 0,0 0 0,0 0 0,0 0 0,0 0 0,-1 0 0,1 0 0,0 1 0,0-1 0,0 0 0,-1 0 0,1 0 0,0 0 0,0 0 0,0 0 0,-1 0 0,1-1 0,0 1 0,0 0 0,0 0 0,-1 0 0,1 0 0,0 0 0,0 0 0,0 0 0,0 0 0,-1 0 0,1 0 0,0-1 0,0 1 0,0 0 0,0 0 0,0 0 0,-1 0 0,1-1 0,0 1 0,0 0 0,0 0 0,0 0 0,0 0 0,0-1 0,0 1 0,0 0 0,0 0 0,0-1 0,-3-3 0,1 0 0,0-1 0,0 1 0,0-1 0,1 0 0,-2-5 0,-3-35 0,2 0 0,2 0 0,3 0 0,1-1 0,10-62 0,-7 82 0,15-48 0,-18 67 0,0 1 0,0-1 0,1 1 0,0 0 0,1 0 0,-1 0 0,1 0 0,0 1 0,0 0 0,1-1 0,0 2 0,9-9 0,-12 12 0,-1 0 0,1 0 0,0 1 0,-1-1 0,1 1 0,0-1 0,-1 1 0,1-1 0,0 1 0,0 0 0,-1 0 0,1 0 0,0 0 0,0 0 0,-1 0 0,1 0 0,0 1 0,0-1 0,-1 1 0,3 0 0,0 1 0,0 0 0,0 0 0,-1 1 0,1-1 0,0 1 0,-1 0 0,6 6 0,2 3 0,-2 1 0,1 0 0,10 21 0,-5-6 0,-1 2 0,-2 0 0,0 0 0,-3 1 0,0 0 0,-2 1 0,5 54 0,-14-124 0,1 0 0,2-1 0,2 1 0,10-49 0,-10 73 0,1 1 0,0-1 0,1 1 0,1 0 0,0 0 0,0 1 0,10-12 0,-12 17 0,1 1 0,1 0 0,-1 0 0,1 1 0,0 0 0,0 0 0,1 0 0,-1 0 0,1 1 0,0 0 0,0 1 0,0 0 0,13-4 0,-15 6 0,0 0 0,0 0 0,0 1 0,0 0 0,0 0 0,0 0 0,0 1 0,0-1 0,0 1 0,0 0 0,0 1 0,0-1 0,0 1 0,-1 0 0,1 0 0,-1 0 0,1 1 0,-1 0 0,0 0 0,0 0 0,0 0 0,0 1 0,-1-1 0,5 6 0,2 3 0,-1 0 0,0 1 0,-1 0 0,0 0 0,-1 0 0,11 29 0,-5-3 0,-1 1 0,-2 0 0,-2 1 0,-2 0 0,3 73 0,-12-81-1365,-3-10-5461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2.055"/>
    </inkml:context>
    <inkml:brush xml:id="br0">
      <inkml:brushProperty name="width" value="0.05" units="cm"/>
      <inkml:brushProperty name="height" value="0.05" units="cm"/>
    </inkml:brush>
  </inkml:definitions>
  <inkml:trace contextRef="#ctx0" brushRef="#br0">221 369 24575,'2'-97'0,"-4"-107"0,1 199 0,1 0 0,-1 1 0,0-1 0,0 0 0,0 1 0,-1-1 0,0 1 0,0 0 0,0-1 0,-5-6 0,7 10 0,-1 0 0,0 0 0,0 1 0,0-1 0,1 0 0,-1 1 0,0-1 0,0 0 0,0 1 0,0-1 0,0 1 0,0-1 0,0 1 0,0 0 0,0-1 0,0 1 0,-1 0 0,1 0 0,-2 0 0,1 0 0,1 0 0,-1 1 0,0-1 0,0 1 0,0 0 0,0 0 0,0 0 0,1 0 0,-1 0 0,0 0 0,1 0 0,-1 0 0,1 1 0,-1-1 0,0 2 0,-6 7 0,0-1 0,0 2 0,1-1 0,1 1 0,-9 19 0,-21 64 0,30-77 0,-6 12 0,2 2 0,1-1 0,1 1 0,1 1 0,3-1 0,-3 52 0,7-80 0,0-1 0,0 1 0,0 0 0,1-1 0,-1 1 0,1 0 0,0-1 0,-1 1 0,1-1 0,1 1 0,-1-1 0,0 1 0,0-1 0,1 0 0,-1 0 0,4 4 0,-4-5 0,1 0 0,-1 0 0,1 0 0,0 0 0,-1 0 0,1-1 0,0 1 0,0-1 0,0 1 0,-1-1 0,1 1 0,0-1 0,0 0 0,0 0 0,0 0 0,0 0 0,0 0 0,2-1 0,2 0 0,0-1 0,0 0 0,0 0 0,-1-1 0,1 1 0,-1-1 0,1-1 0,-1 1 0,0-1 0,0 0 0,-1 0 0,9-9 0,6-13 0,-1 0 0,-1-2 0,-1 0 0,23-60 0,-22 58 0,-16 30 0,-1 0 0,0 0 0,0-1 0,0 1 0,1 0 0,-1 0 0,0 0 0,0-1 0,1 1 0,-1 0 0,0 0 0,0 0 0,1 0 0,-1 0 0,0 0 0,1 0 0,-1-1 0,0 1 0,0 0 0,1 0 0,-1 0 0,0 0 0,1 0 0,-1 0 0,0 0 0,0 1 0,1-1 0,-1 0 0,0 0 0,1 0 0,-1 0 0,1 0 0,5 17 0,5 56 0,11 50 0,-19-110 0,0-1 0,2 0 0,0 0 0,0 0 0,1 0 0,0-1 0,12 15 0,-16-23-48,0 0-1,1-1 0,0 1 0,0-1 0,-1 0 1,1 0-1,1 0 0,-1 0 0,0 0 1,0 0-1,1-1 0,-1 0 0,1 0 1,-1 0-1,1 0 0,0 0 0,-1-1 1,1 1-1,0-1 0,-1 0 0,1 0 1,0-1-1,-1 1 0,1-1 0,0 0 0,-1 0 1,7-2-1,17-8-6777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2.430"/>
    </inkml:context>
    <inkml:brush xml:id="br0">
      <inkml:brushProperty name="width" value="0.05" units="cm"/>
      <inkml:brushProperty name="height" value="0.05" units="cm"/>
    </inkml:brush>
  </inkml:definitions>
  <inkml:trace contextRef="#ctx0" brushRef="#br0">138 58 24575,'5'-19'0,"-5"18"0,1 0 0,-1 1 0,1-1 0,-1 0 0,1 1 0,-1-1 0,0 0 0,0 0 0,1 1 0,-1-1 0,0 0 0,0 0 0,0 1 0,0-1 0,0 0 0,0 0 0,0 0 0,0 1 0,0-1 0,0 0 0,0 0 0,0 1 0,-1-1 0,1 0 0,0 0 0,0 1 0,-1-1 0,1 0 0,-1 1 0,1-1 0,-1 0 0,1 1 0,-1-1 0,1 1 0,-1-1 0,1 1 0,-1-1 0,0 1 0,1-1 0,-1 1 0,0-1 0,1 1 0,-1 0 0,0 0 0,0-1 0,1 1 0,-1 0 0,0 0 0,0 0 0,-1 0 0,-3-2 0,0 0 0,-1 1 0,0-1 0,1 2 0,-1-1 0,1 0 0,-1 1 0,0 0 0,1 1 0,-1-1 0,0 1 0,1 0 0,-1 0 0,-5 3 0,8-3 0,1 0 0,-1 0 0,1 1 0,0-1 0,0 1 0,-1 0 0,1-1 0,0 1 0,0 0 0,0 0 0,1 0 0,-1 1 0,0-1 0,1 0 0,0 1 0,-1-1 0,1 1 0,0-1 0,0 1 0,1 0 0,-1-1 0,0 1 0,1 0 0,0 0 0,-1-1 0,1 1 0,0 0 0,1 0 0,-1-1 0,1 5 0,0 1 0,1 0 0,0 0 0,0 0 0,1-1 0,0 1 0,0 0 0,0-1 0,1 0 0,1 0 0,5 8 0,6 4 0,0-1 0,21 17 0,-18-17 0,26 31 0,-43-48 0,-1 1 0,1 0 0,-1 0 0,0-1 0,0 1 0,0 0 0,0 0 0,0 0 0,0 0 0,0 1 0,0-1 0,-1 0 0,1 0 0,-1 0 0,0 1 0,0-1 0,0 0 0,0 0 0,0 1 0,0-1 0,0 0 0,-1 0 0,1 0 0,-1 1 0,0-1 0,0 0 0,1 0 0,-1 0 0,0 0 0,-1 0 0,1 0 0,0 0 0,-1-1 0,1 1 0,-1 0 0,1-1 0,-1 1 0,0-1 0,0 1 0,1-1 0,-4 2 0,1-1 0,0 0 0,0 0 0,1-1 0,-1 1 0,-1-1 0,1 1 0,0-1 0,0-1 0,0 1 0,-1 0 0,1-1 0,0 0 0,0 0 0,-1 0 0,1-1 0,0 0 0,-1 1 0,1-1 0,0-1 0,0 1 0,-6-3 0,-12-12-1365,4-1-5461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2.622"/>
    </inkml:context>
    <inkml:brush xml:id="br0">
      <inkml:brushProperty name="width" value="0.05" units="cm"/>
      <inkml:brushProperty name="height" value="0.05" units="cm"/>
    </inkml:brush>
  </inkml:definitions>
  <inkml:trace contextRef="#ctx0" brushRef="#br0">28 1 24575,'-4'0'0,"-7"0"0,-1 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2.777"/>
    </inkml:context>
    <inkml:brush xml:id="br0">
      <inkml:brushProperty name="width" value="0.05" units="cm"/>
      <inkml:brushProperty name="height" value="0.05" units="cm"/>
    </inkml:brush>
  </inkml:definitions>
  <inkml:trace contextRef="#ctx0" brushRef="#br0">1 40 24575,'1'0'0,"0"0"0,1-1 0,-1 1 0,0-1 0,1 1 0,-1-1 0,0 0 0,0 1 0,0-1 0,0 0 0,0 0 0,0 0 0,0 0 0,0 0 0,0 0 0,0 0 0,0 0 0,0 0 0,0-2 0,0 1 0,0 1 0,0-1 0,0 1 0,0-1 0,0 1 0,0 0 0,0 0 0,0-1 0,0 1 0,1 0 0,-1 0 0,1 0 0,-1 1 0,0-1 0,1 0 0,0 0 0,-1 1 0,1-1 0,-1 1 0,1-1 0,0 1 0,2 0 0,-2 0 0,0 0 0,0 1 0,1 0 0,-1-1 0,0 1 0,0 0 0,0 0 0,0 0 0,0 1 0,0-1 0,-1 0 0,1 1 0,0-1 0,-1 1 0,1-1 0,-1 1 0,1 0 0,-1 0 0,0 0 0,1 2 0,20 44 0,-21-46 0,87 273 120,-74-219-491,-3 1-1,-2 0 1,2 58 0,-11-85-6455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3.149"/>
    </inkml:context>
    <inkml:brush xml:id="br0">
      <inkml:brushProperty name="width" value="0.05" units="cm"/>
      <inkml:brushProperty name="height" value="0.05" units="cm"/>
    </inkml:brush>
  </inkml:definitions>
  <inkml:trace contextRef="#ctx0" brushRef="#br0">5 345 24575,'-1'0'0,"1"-1"0,0 1 0,-1 0 0,1-1 0,0 1 0,0 0 0,-1 0 0,1-1 0,0 1 0,0 0 0,0-1 0,-1 1 0,1 0 0,0-1 0,0 1 0,0-1 0,0 1 0,0 0 0,0-1 0,0 1 0,0 0 0,0-1 0,0 1 0,0-1 0,0 1 0,0 0 0,0-1 0,0 1 0,0-1 0,0 1 0,1-1 0,11-7 0,27-2 0,-30 8 0,254-69 0,-244 64 0,0 0 0,-1-2 0,0 0 0,0-1 0,23-17 0,-37 24 0,0-1 0,0 1 0,0-1 0,0 0 0,-1 0 0,0-1 0,0 1 0,0-1 0,0 1 0,-1-1 0,3-6 0,-4 8 0,0 0 0,-1 0 0,1-1 0,-1 1 0,0 0 0,0-1 0,0 1 0,0 0 0,-1-1 0,1 1 0,-1 0 0,0 0 0,0-1 0,0 1 0,0 0 0,-1 0 0,1 0 0,-1 0 0,-3-4 0,3 3 0,-1 1 0,1 0 0,-1-1 0,1 1 0,-1 0 0,0 0 0,0 0 0,-1 1 0,1-1 0,0 1 0,-1 0 0,1 0 0,-1 0 0,0 0 0,0 1 0,0-1 0,0 1 0,0 0 0,0 0 0,0 1 0,0-1 0,0 1 0,-1 0 0,-6 0 0,5 2 0,1-1 0,-1 1 0,1 0 0,-1 0 0,1 1 0,0-1 0,0 1 0,0 0 0,0 1 0,0-1 0,1 1 0,0 0 0,0 0 0,0 1 0,0-1 0,0 1 0,-3 7 0,-2 4 0,1 1 0,0 0 0,2 0 0,0 1 0,1 0 0,1 0 0,0 1 0,1-1 0,1 1 0,1-1 0,1 1 0,1 0 0,0-1 0,1 1 0,6 21 0,-6-33-49,0 1 1,0-1-1,1 0 0,1 0 0,-1 0 1,1 0-1,0 0 0,0-1 0,1 1 1,0-1-1,0-1 0,1 1 0,-1-1 1,1 1-1,0-2 0,1 1 0,-1-1 1,1 0-1,0 0 0,0-1 0,0 0 1,0 0-1,1 0 0,-1-1 0,1 0 0,-1-1 1,16 1-1,14 1-6777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33.481"/>
    </inkml:context>
    <inkml:brush xml:id="br0">
      <inkml:brushProperty name="width" value="0.05" units="cm"/>
      <inkml:brushProperty name="height" value="0.05" units="cm"/>
    </inkml:brush>
  </inkml:definitions>
  <inkml:trace contextRef="#ctx0" brushRef="#br0">35 87 24575,'-3'-3'0,"1"0"0,-1 0 0,1-1 0,0 1 0,0-1 0,-2-6 0,-13-17 0,52 80 0,-4-11 0,-3 2 0,-2 1 0,31 69 0,-55-108 0,0-1 0,0 1 0,-1 0 0,0 0 0,0 0 0,0 0 0,-1 0 0,0 0 0,0 0 0,0 0 0,-2 6 0,2-10 0,0-1 0,-1 1 0,1 0 0,-1 0 0,0 0 0,1-1 0,-1 1 0,0 0 0,0-1 0,0 1 0,0-1 0,0 1 0,-1-1 0,1 1 0,0-1 0,-1 0 0,1 0 0,-1 1 0,1-1 0,-1 0 0,0 0 0,1-1 0,-1 1 0,0 0 0,0-1 0,0 1 0,1-1 0,-1 1 0,0-1 0,0 0 0,0 0 0,0 0 0,0 0 0,0 0 0,1 0 0,-1 0 0,0-1 0,-3 0 0,2 0 0,-1 0 0,1-1 0,-1 1 0,1-1 0,-1 1 0,1-1 0,0 0 0,0-1 0,0 1 0,0-1 0,1 1 0,-1-1 0,1 0 0,-1 0 0,1 0 0,0 0 0,0 0 0,0 0 0,0-1 0,1 1 0,0 0 0,-1-1 0,1 0 0,0 1 0,1-1 0,-1 0 0,0-6 0,0-1 0,0-1 0,1 1 0,0-1 0,1 1 0,1 0 0,-1-1 0,2 1 0,3-12 0,1 6 0,0 0 0,1 1 0,0 0 0,2 1 0,0 0 0,0 0 0,1 1 0,26-24 0,-29 30 0,2 0 0,-1 0 0,1 1 0,0 0 0,1 1 0,0 0 0,0 1 0,0 0 0,0 0 0,1 1 0,0 1 0,-1 0 0,26-2 0,-35 4-38,1 1 0,-1 0 0,1 0 1,-1 1-1,1-1 0,-1 0 0,1 1 0,-1-1 0,1 1 0,-1 0 0,1 0 0,-1 0 0,0 0 0,0 0 0,1 1 0,-1-1 1,0 1-1,0-1 0,0 1 0,-1 0 0,1 0 0,0 0 0,-1 0 0,1 0 0,-1 0 0,0 0 0,1 0 0,-1 1 0,0-1 1,0 0-1,-1 1 0,1-1 0,0 1 0,-1-1 0,1 3 0,1 17-6788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41.123"/>
    </inkml:context>
    <inkml:brush xml:id="br0">
      <inkml:brushProperty name="width" value="0.05" units="cm"/>
      <inkml:brushProperty name="height" value="0.05" units="cm"/>
    </inkml:brush>
  </inkml:definitions>
  <inkml:trace contextRef="#ctx0" brushRef="#br0">1 136 24575,'0'-1'0,"0"-1"0,1 1 0,-1 0 0,0 0 0,1 0 0,-1 1 0,1-1 0,0 0 0,-1 0 0,1 0 0,0 0 0,-1 0 0,1 1 0,0-1 0,0 0 0,0 1 0,0-1 0,0 0 0,0 1 0,0-1 0,0 1 0,0 0 0,0-1 0,0 1 0,0 0 0,0 0 0,0-1 0,2 1 0,38-4 0,-34 3 0,474-5-143,-219 8-861,591-14-819,237-2-1770,793-12 2006,-1859 26 1657,138-7 2375,-124 0-1536,-31 2 1007,-16 0-1087,-19-2-93,26 6-476,-40-7-450,-58-3 0,48 7-6636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41.527"/>
    </inkml:context>
    <inkml:brush xml:id="br0">
      <inkml:brushProperty name="width" value="0.05" units="cm"/>
      <inkml:brushProperty name="height" value="0.05" units="cm"/>
    </inkml:brush>
  </inkml:definitions>
  <inkml:trace contextRef="#ctx0" brushRef="#br0">4 1 24575,'-4'1'0,"9"3"0,12 2 0,22 1 0,0-2 0,1-1 0,62-3 0,-39-1 0,635 12-1505,398 3-1571,23-1 2246,106 1-123,-1198-15 1005,8 0 529,52-5 0,-70-1 330,-28 1 384,-27-1-1630,-9 2-4577</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1.554"/>
    </inkml:context>
    <inkml:brush xml:id="br0">
      <inkml:brushProperty name="width" value="0.05" units="cm"/>
      <inkml:brushProperty name="height" value="0.05" units="cm"/>
    </inkml:brush>
  </inkml:definitions>
  <inkml:trace contextRef="#ctx0" brushRef="#br0">1200 453 24575,'22'-20'0,"47"-32"0,-47 37 0,-1-1 0,29-27 0,-49 42 0,0 0 0,0 0 0,-1 0 0,1 0 0,0 0 0,0 0 0,0 0 0,-1 0 0,1 0 0,0 0 0,-1 0 0,1 0 0,-1 0 0,1 0 0,-1-1 0,0 1 0,0 0 0,1 0 0,-1-1 0,0 1 0,0 0 0,0 0 0,0-2 0,-1 2 0,0-1 0,0 1 0,1 0 0,-1 1 0,0-1 0,0 0 0,0 0 0,0 0 0,0 0 0,0 1 0,0-1 0,0 0 0,-1 1 0,1-1 0,0 1 0,0 0 0,0-1 0,-3 1 0,-8-3 0,0 2 0,0 0 0,-20 0 0,31 2 0,-37 1 0,0 1 0,0 3 0,1 1 0,-42 13 0,11 2 0,-86 41 0,78-27 0,2 4 0,2 3 0,-115 91 0,140-95 0,2 2 0,2 2 0,2 1 0,1 3 0,-63 99 0,85-115 0,1 0 0,1 1 0,2 0 0,2 2 0,0-1 0,3 1 0,1 1 0,1 0 0,2 0 0,1 0 0,2 0 0,1 1 0,2-1 0,2 1 0,1-1 0,2 0 0,1 0 0,2-1 0,15 42 0,-2-29 0,1 0 0,2-1 0,2-2 0,2-1 0,2-1 0,2-1 0,1-2 0,2-2 0,75 60 0,-48-49 0,2-3 0,3-2 0,1-4 0,1-2 0,134 47 0,-136-62-30,0-2-1,1-4 1,1-3-1,1-2 1,-1-4-1,2-3 0,-1-3 1,133-16-1,-148 7 9,-2-3-1,0-3 0,0-1 0,-1-3 0,-1-2 0,-1-3 0,-1-2 0,-1-1 0,-2-3 0,0-2 0,78-69 1,-88 64 22,-2-1 0,-1-2 0,-2-2 0,-1 0 0,-3-2 0,-1-1 0,-3-2 0,36-89 0,-41 79 0,-3-1 0,-1-1 0,-4 0 0,-2-1 0,-2 0 0,-3 0 0,-6-86 0,-4 71 0,-3 0 0,-3 1 0,-4 0 0,-3 1 0,-3 1 0,-33-74 0,32 95 0,-1 2 0,-3 0 0,-1 1 0,-3 2 0,-2 1 0,-1 1 0,-2 3 0,-82-72 0,89 90 68,-1 1 1,-1 2-1,-1 1 0,-1 1 1,0 2-1,-1 1 1,0 2-1,-47-10 1,37 13-274,-1 1 1,0 3-1,-1 2 1,1 2-1,-1 2 0,-54 8 1,39 0-6622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2.088"/>
    </inkml:context>
    <inkml:brush xml:id="br0">
      <inkml:brushProperty name="width" value="0.05" units="cm"/>
      <inkml:brushProperty name="height" value="0.05" units="cm"/>
    </inkml:brush>
  </inkml:definitions>
  <inkml:trace contextRef="#ctx0" brushRef="#br0">0 0 24575,'0'11'0,"1"-1"0,0 0 0,1 0 0,0 0 0,0 0 0,1 0 0,0-1 0,1 1 0,0-1 0,0 0 0,1 0 0,9 12 0,-3-7 0,0-1 0,0-1 0,2 0 0,-1 0 0,2-1 0,27 17 0,-1-6 0,1-1 0,1-3 0,1-1 0,88 22 0,-34-19 0,1-3 0,1-5 0,0-5 0,1-3 0,112-11 0,-175 4 0,0-2 0,0-2 0,40-11 0,-64 14 0,0-1 0,0 0 0,0 0 0,-1-1 0,1-1 0,-2 0 0,1-1 0,-1 0 0,0 0 0,0-2 0,14-16 0,-22 22 5,1-1 0,-1 0 0,-1 0 0,1 0 0,-1 0 0,1 0 0,-2-1 0,1 1 0,-1-1 0,1 1 0,-1-1 0,-1 0 0,1 1 0,-1-1 0,0 0 0,-1 0 0,1 1 0,-1-1 0,0 0 0,0 1 0,-1-1 0,0 1 0,-4-9 0,2 4-129,-2 0 0,1 1 1,-1-1-1,-1 1 0,0 0 0,0 1 1,-1 0-1,1 0 0,-2 1 0,1 0 1,-13-8-1,-11-4-6702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2.545"/>
    </inkml:context>
    <inkml:brush xml:id="br0">
      <inkml:brushProperty name="width" value="0.05" units="cm"/>
      <inkml:brushProperty name="height" value="0.05" units="cm"/>
    </inkml:brush>
  </inkml:definitions>
  <inkml:trace contextRef="#ctx0" brushRef="#br0">317 79 24575,'-3'-1'0,"1"0"0,-1 0 0,1 0 0,0 0 0,-1 0 0,1-1 0,0 1 0,0-1 0,0 1 0,0-1 0,0 0 0,0 0 0,1 0 0,-1 0 0,1 0 0,-1 0 0,1 0 0,-1-1 0,1 1 0,0 0 0,0-1 0,1 1 0,-2-4 0,7 28 0,2 23 0,-7-39 0,0 0 0,-1 0 0,0-1 0,0 1 0,0 0 0,-1 0 0,0-1 0,0 1 0,0-1 0,-1 0 0,0 0 0,0 0 0,0 0 0,-1 0 0,1 0 0,-1-1 0,0 0 0,-1 0 0,1 0 0,-1 0 0,1-1 0,-1 0 0,0 0 0,-1 0 0,-5 2 0,-1 0 0,0 0 0,-1-1 0,1-1 0,-1 0 0,0-1 0,0 0 0,0-1 0,0-1 0,0 0 0,-18-2 0,29 1 0,-1 1 0,1 0 0,0 0 0,-1-1 0,1 0 0,0 1 0,0-1 0,-1 0 0,1 0 0,0 0 0,0 0 0,0-1 0,0 1 0,0 0 0,-2-4 0,3 4 0,0 0 0,0-1 0,1 1 0,-1 0 0,0-1 0,1 1 0,-1-1 0,1 1 0,0-1 0,-1 1 0,1 0 0,0-1 0,0 1 0,0-1 0,0 1 0,0-1 0,0 1 0,1-3 0,1-2 0,0 1 0,0-1 0,1 1 0,0 0 0,0 0 0,0 0 0,0 1 0,1-1 0,-1 1 0,1 0 0,6-5 0,21-14 0,1 1 0,1 1 0,55-25 0,-88 46 0,7-4-124,-1 1 0,1 0 0,0 0 0,0 0 0,1 1 0,-1 0-1,0 0 1,1 1 0,-1 0 0,10 0 0,1 4-6702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2.933"/>
    </inkml:context>
    <inkml:brush xml:id="br0">
      <inkml:brushProperty name="width" value="0.05" units="cm"/>
      <inkml:brushProperty name="height" value="0.05" units="cm"/>
    </inkml:brush>
  </inkml:definitions>
  <inkml:trace contextRef="#ctx0" brushRef="#br0">137 54 24575,'12'0'0,"0"1"0,-1 0 0,1 0 0,-1 1 0,1 0 0,-1 1 0,13 5 0,-17-4 0,1-1 0,-1 1 0,0 1 0,0 0 0,0 0 0,-1 0 0,0 1 0,0 0 0,0 0 0,8 11 0,-7-7 0,0-1 0,-1 1 0,0 1 0,-1-1 0,0 1 0,-1 0 0,0 0 0,-1 0 0,0 1 0,0-1 0,0 19 0,-2-24 0,-2-1 0,1 1 0,-1 0 0,1 0 0,-1-1 0,-1 1 0,1 0 0,-1-1 0,0 0 0,-1 1 0,1-1 0,-1 0 0,0 0 0,0 0 0,0 0 0,-1-1 0,0 0 0,0 1 0,0-1 0,0 0 0,-1-1 0,1 1 0,-1-1 0,0 0 0,-7 3 0,2-2 0,-1 1 0,0-2 0,0 0 0,0 0 0,0-1 0,0 0 0,-1-1 0,1 0 0,-1-1 0,1 0 0,-20-4 0,23 3 0,0 0 0,0 0 0,0-1 0,0-1 0,1 1 0,-1-1 0,1 0 0,0-1 0,0 0 0,0 0 0,0 0 0,1-1 0,0 0 0,0-1 0,0 1 0,0-1 0,-7-10 0,11 10 0,-1 0 0,1 0 0,0 0 0,0 0 0,0 0 0,1 0 0,0-1 0,1 1 0,-1 0 0,1-1 0,0 1 0,1-1 0,0 1 0,0 0 0,0-1 0,1 1 0,-1 0 0,6-10 0,0-3 0,2 1 0,0 0 0,1 0 0,21-27 0,-20 31 24,0 0 0,2 1 0,-1 0 0,24-17 0,-33 27-86,1 0 0,-1 1 0,1-1 0,0 1 1,0 0-1,0 0 0,0 0 0,0 0 0,1 1 0,-1-1 0,0 1 0,1 1 1,-1-1-1,1 0 0,-1 1 0,1 0 0,-1 0 0,1 1 0,-1-1 0,1 1 1,-1 0-1,1 0 0,5 2 0,9 9-6764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7.777"/>
    </inkml:context>
    <inkml:brush xml:id="br0">
      <inkml:brushProperty name="width" value="0.05" units="cm"/>
      <inkml:brushProperty name="height" value="0.05" units="cm"/>
    </inkml:brush>
  </inkml:definitions>
  <inkml:trace contextRef="#ctx0" brushRef="#br0">0 58 24575,'0'-1'0,"1"0"0,-1 0 0,1 0 0,0-1 0,-1 1 0,1 0 0,0 0 0,-1 0 0,1 0 0,0 0 0,0 0 0,0 0 0,0 1 0,0-1 0,0 0 0,0 0 0,0 1 0,0-1 0,1 1 0,-1-1 0,0 1 0,0-1 0,0 1 0,1 0 0,-1-1 0,0 1 0,3 0 0,40-5 0,-39 5 0,228-3 0,13 0 0,446-22-617,2 25-403,-356 1 1253,187-1-233,1117 12 0,808 83-741,-2155-69 966,-287-27-78,0 1-1,-1-1 1,1-1-1,-1 1 0,0-1 1,1-1-1,-1 1 1,0-1-1,0 0 0,-1-1 1,1 0-1,9-7 1,-8 6-145,0 0 0,1 0 1,0 0-1,0 1 0,0 1 1,16-5-1,24-3-2,30-5 0,-78 16 0,-1 0 0,1 0 0,0 1 0,0-1 0,0 0 0,-1 0 0,1 0 0,0 1 0,0-1 0,0 0 0,-1 1 0,1-1 0,0 1 0,-1-1 0,1 1 0,0-1 0,-1 1 0,1 0 0,-1-1 0,1 1 0,-1-1 0,1 1 0,-1 0 0,1 0 0,-1-1 0,0 1 0,1 0 0,-1 0 0,0 0 0,0-1 0,1 1 0,-1 0 0,0 0 0,0 0 0,0 0 0,0-1 0,0 2 0,-2 39 0,1-32 0,-4 140 0,20 203 0,-7-166 0,-21 254 0,-12-107 0,-15 266 0,48-357 0,-2-174 0,-4-1 0,-2 1 0,-15 114 0,-25-35 0,25-99 0,-10 58 0,23-94 0,0-1 0,1 1 0,0-1 0,1 1 0,2 13 0,-2-23 0,0 0 0,0 0 0,1 0 0,-1 0 0,1 0 0,-1 0 0,1 0 0,0 0 0,0 0 0,0 0 0,0-1 0,0 1 0,0 0 0,1-1 0,-1 1 0,0-1 0,1 1 0,0-1 0,-1 1 0,1-1 0,0 0 0,-1 0 0,1 0 0,0 0 0,0 0 0,0 0 0,0-1 0,0 1 0,0-1 0,0 1 0,0-1 0,0 0 0,0 1 0,0-1 0,0 0 0,3-1 0,260-20 0,493 58 0,-698-31 0,1645 150-1257,-1560-144 1256,927 51-38,-1050-62 20,30-2-8,-48 1 48,-1 0 1,1-1-1,-1 1 0,0-1 0,1 0 0,-1 0 1,0 0-1,0 0 0,0-1 0,0 0 0,4-2 1,-6 4 4,-1-1 0,0 1 0,1-1 0,-1 1 0,1-1 0,-1 1 0,0-1 0,0 1 0,1-1 0,-1 1 0,0-1 0,0 0 0,0 1 0,1-1 0,-1 1 0,0-1 0,0 0 0,0 1 0,0-1 1,0 1-1,0-1 0,0 0 0,-1 1 0,1-1 0,0 1 0,0-1 0,0 0 0,0 1 0,-1-1 0,1 1 0,0-1 0,-1 1 0,1-1 0,0 1 0,-1-1 0,1 1 0,-1-1 0,1 1 0,-1 0 0,1-1 0,-1 1 0,1 0 1,-1-1-1,1 1 0,-1 0 0,0-1 0,-31-16-920,27 15 287,-17-9-6219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2.978"/>
    </inkml:context>
    <inkml:brush xml:id="br0">
      <inkml:brushProperty name="width" value="0.05" units="cm"/>
      <inkml:brushProperty name="height" value="0.05" units="cm"/>
    </inkml:brush>
  </inkml:definitions>
  <inkml:trace contextRef="#ctx0" brushRef="#br0">1 0 24575,'0'13'0,"2"-1"0,-1 0 0,1 1 0,1-1 0,0 0 0,6 14 0,35 68 0,-25-55 0,112 242 0,102 327 0,-210-544 0,-13-38 0,-8-20 0,-2-8 0,-119-298 0,36 102 0,75 176 0,-49-143 0,52 147 0,1-1 0,1-1 0,0 1 0,1-1 0,2 1 0,2-35 0,-2 49 0,1-1 0,0 1 0,0 0 0,1-1 0,-1 1 0,1 0 0,1 0 0,-1 0 0,1 0 0,-1 1 0,1-1 0,1 1 0,-1-1 0,1 1 0,-1 0 0,1 0 0,0 1 0,1-1 0,-1 1 0,1 0 0,7-4 0,-5 4 0,0 0 0,1 1 0,-1 0 0,1 0 0,-1 1 0,1 0 0,-1 0 0,1 1 0,0 0 0,-1 0 0,1 1 0,0 0 0,-1 0 0,9 3 0,-8-2 0,0 1 0,-1-1 0,1 2 0,-1-1 0,0 1 0,0 0 0,0 0 0,0 1 0,-1 0 0,1 1 0,-1-1 0,-1 1 0,8 9 0,-10-11 0,0 1 0,0 0 0,0 0 0,-1 0 0,0 1 0,0-1 0,0 0 0,0 1 0,-1-1 0,0 1 0,-1 0 0,1-1 0,-1 1 0,0 0 0,0 0 0,-1-1 0,1 1 0,-1 0 0,-1-1 0,-2 10 0,-2-1-124,1-1 0,-2 0 0,0-1 0,0 0 0,-1 0 0,-1 0-1,0-1 1,0 0 0,-1-1 0,-17 14 0,-4 0-6702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28.170"/>
    </inkml:context>
    <inkml:brush xml:id="br0">
      <inkml:brushProperty name="width" value="0.05" units="cm"/>
      <inkml:brushProperty name="height" value="0.05" units="cm"/>
    </inkml:brush>
  </inkml:definitions>
  <inkml:trace contextRef="#ctx0" brushRef="#br0">88 68 24575,'-6'-5'0,"0"0"0,-1 0 0,1 1 0,-10-5 0,11 7 0,1-1 0,-1 1 0,1-1 0,0 0 0,0 0 0,0 0 0,0 0 0,0-1 0,-4-6 0,10 7 0,7 4 0,10 5 0,189 98 0,-174-84 0,0 2 0,-1 2 0,51 48 0,-76-65 0,-1 1 0,0 0 0,0 0 0,-1 1 0,0-1 0,-1 2 0,0-1 0,0 0 0,-1 1 0,0 0 0,4 17 0,-7-21 0,0 1 0,-1-1 0,0 1 0,0 0 0,0-1 0,-1 1 0,0 0 0,0-1 0,0 1 0,-1-1 0,0 0 0,0 0 0,-1 1 0,0-1 0,0-1 0,0 1 0,-1 0 0,0-1 0,-6 8 0,-5 3 0,-1-1 0,-1 0 0,0-1 0,-28 17 0,-82 41 0,80-47 0,-23 13-1365,6-5-5461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0.385"/>
    </inkml:context>
    <inkml:brush xml:id="br0">
      <inkml:brushProperty name="width" value="0.05" units="cm"/>
      <inkml:brushProperty name="height" value="0.05" units="cm"/>
    </inkml:brush>
  </inkml:definitions>
  <inkml:trace contextRef="#ctx0" brushRef="#br0">808 3663 24575,'0'1'0,"-1"-1"0,1 0 0,0 1 0,0-1 0,-1 1 0,1-1 0,0 0 0,-1 1 0,1-1 0,-1 1 0,1-1 0,0 0 0,-1 0 0,1 1 0,-1-1 0,1 0 0,-1 0 0,1 0 0,-1 1 0,1-1 0,-1 0 0,1 0 0,-1 0 0,1 0 0,-1 0 0,1 0 0,-1 0 0,1 0 0,-1 0 0,1 0 0,-1 0 0,1-1 0,-1 1 0,1 0 0,-1 0 0,1 0 0,-1-1 0,0 1 0,-28-10 0,22 8 0,1 0 0,-1 0 0,0 0 0,0 1 0,0 0 0,0 0 0,0 1 0,0 0 0,0 0 0,0 0 0,0 1 0,0 0 0,0 1 0,1-1 0,-9 4 0,7-1 0,0 0 0,1 0 0,-1 1 0,1 0 0,0 0 0,1 1 0,-1-1 0,1 2 0,0-1 0,0 1 0,-5 8 0,-3 8 0,0 0 0,2 0 0,1 1 0,1 1 0,0 0 0,2 0 0,2 1 0,0 0 0,-3 32 0,5-15 0,1 0 0,3 0 0,1 0 0,14 84 0,-7-89 0,2-1 0,1 0 0,2 0 0,1-1 0,2-1 0,2 0 0,0-2 0,3 0 0,1-1 0,1-1 0,47 49 0,-37-49 0,1-2 0,1 0 0,1-3 0,1-1 0,2-2 0,0-1 0,2-2 0,0-2 0,79 23 0,-47-23 0,0-3 0,1-4 0,0-2 0,0-4 0,1-3 0,0-4 0,-1-2 0,0-4 0,87-21 0,-78 9 0,0-4 0,-1-4 0,-1-3 0,-2-3 0,-1-4 0,-3-4 0,117-83 0,-136 81 0,-32 24 0,0 1 0,2 1 0,0 1 0,33-16 0,-51 30 0,-1-1 0,2 2 0,-1-1 0,0 1 0,1 0 0,-1 1 0,1 0 0,-1 0 0,1 1 0,-1 0 0,1 1 0,-1-1 0,1 2 0,-1-1 0,1 1 0,-1 0 0,0 1 0,0 0 0,14 8 0,14 11 0,-2 2 0,0 2 0,50 50 0,-22-20 0,252 198 0,-235-198 0,1-5 0,109 51 0,-42-37-164,3-7 0,2-6 0,3-7 0,246 39 0,-216-60 170,2-8 0,-1-7 0,307-27 0,-317-2-6,234-56 0,-287 44 0,-1-5 0,191-88 0,-265 102-12,-1-2 0,-1-2 1,-2-2-1,59-50 0,-78 56 103,-1-1-1,-1-1 0,-1-1 1,-1 0-1,-1-2 0,-2-1 0,29-61 1,-18 18 20,-17 41-102,0 0-1,28-46 1,-34 68-9,0 1-1,0-1 1,1 1-1,0 0 1,0 1 0,1 0-1,0 0 1,0 0 0,1 1-1,0 0 1,0 1 0,14-6-1,-1 3 1,0 1 0,1 1 0,0 0 0,0 2 0,29-1 0,122 3 0,-74 3 0,21-3 0,208-32 0,-279 25 0,0-2 0,0-3 0,-1-1 0,-1-3 0,-1-2 0,80-45 0,-105 50 0,0-1 0,-1-1 0,-1 0 0,0-2 0,-2 0 0,0-1 0,-1-1 0,-1 0 0,-1-2 0,-1 0 0,-1 0 0,-1-1 0,-2 0 0,0-1 0,-1-1 0,-1 1 0,-2-1 0,-1-1 0,4-50 0,-6 10-49,-4 1 1,-3-1-1,-2 1 0,-3 1 0,-3-1 1,-33-99-1,-12 0-95,-100-200 0,113 274 144,-4 1 0,-95-134 0,110 182 0,-1 0 0,-2 2 0,-2 2 0,-2 2 0,-1 1 0,-77-49 0,43 41 0,-1 3 0,-2 4 0,-93-30 0,50 29 0,-185-33 0,287 66 0,-110-15 0,111 18 0,-1 0 0,0 1 0,1 1 0,-34 7 0,48-8 0,1 1-1,0 0 1,0 0-1,0 0 1,0 0-1,0 0 0,0 1 1,0-1-1,0 1 1,0 0-1,0 0 1,1 0-1,-1 0 1,1 1-1,0-1 1,0 1-1,-4 4 1,5-5 16,1 0 0,-1-1 0,1 1 0,0 0 0,-1 0 1,1-1-1,0 1 0,0 0 0,0 0 0,0 0 1,1 0-1,-1-1 0,0 1 0,1 0 0,-1 0 0,1-1 1,0 1-1,-1 0 0,1-1 0,0 1 0,0-1 0,0 1 1,0-1-1,0 1 0,1-1 0,-1 0 0,0 1 1,1-1-1,-1 0 0,0 0 0,1 0 0,2 1 0,4 3-7,1 0-1,0 0 0,0-1 0,1 0 0,-1-1 0,1 0 0,0 0 1,0-1-1,0 0 0,0-1 0,0 0 0,0-1 0,12-1 0,-10 1-8,0-1-1,0-1 0,-1 0 0,1-1 0,0 0 0,-1-1 1,0 0-1,0 0 0,0-1 0,19-13 0,-21 12 1,-1-1 0,0-1 0,-1 1 0,1-1 0,-2 0 0,1-1 0,-1 0 0,0 0 0,-1 0 0,0-1 0,-1 1 0,1-1 0,-2 0 0,0 0 0,0-1 0,-1 1 0,0-1 0,0 1 0,-2-1 0,1 0 0,-1 0 0,-1 1 0,-2-18 0,-2 3 0,0 0 0,-2 0 0,0 1 0,-2 0 0,-1 0 0,-1 1 0,0 0 0,-30-40 0,0 9-59,-2 3 1,-3 1-1,-2 3 0,-2 1 0,-75-52 0,6 18-117,-189-97-1,170 110 177,-2 6 0,-3 7 0,-3 6 0,-1 6 0,-2 7 0,-154-17 0,-374 4-33,-1 47-13,452 3 42,195-2 55,12 1-78,0 0 0,1-2 0,-25-4 0,38 5 60,1-1 1,-1-1 0,1 1 0,0 0 0,0-1 0,-1 0-1,1 0 1,0 0 0,1 0 0,-1-1 0,0 0 0,1 0 0,-1 0-1,1 0 1,0 0 0,0-1 0,0 1 0,-4-7 0,2 0 22,2 2-46,-1 1 1,0 0 0,0 0-1,0 0 1,-1 0-1,0 1 1,-1-1-1,1 2 1,-1-1-1,-1 0 1,1 1-1,-1 0 1,-10-5-1,-15-5-10,0 2 0,-1 2 0,-1 1 0,0 1 0,-60-7 0,-181 0 0,253 15 0,-101 0 0,-224 26 0,269-13 0,1 3 0,0 4 0,-146 57 0,74-7 0,-53 22 0,180-84 0,0-1 0,0-1 0,0 0 0,-1-2 0,-25 1 0,-117-6 0,69-1 0,6 1 0,-459 18 0,490-10 0,0 3 0,0 2 0,1 3 0,1 3 0,1 2 0,0 2 0,-59 33 0,87-37 0,0 1 0,1 1 0,1 2 0,1 1 0,0 0 0,2 2 0,1 1 0,1 0 0,1 2 0,2 0 0,0 2 0,2 0 0,1 0 0,1 1 0,2 1 0,1 1 0,1-1 0,2 1 0,1 1 0,2 0 0,-2 66 0,6-49 0,3-1 0,3 1 0,1-1 0,2 1 0,3-2 0,2 0 0,2 0 0,2-1 0,2-1 0,1-1 0,3 0 0,2-2 0,2-1 0,1-1 0,40 43 0,59 44 0,-36-38 0,-82-81 0,0 0 0,-1 1 0,-1 0 0,0 0 0,7 13 0,-12-19 0,-1-1 0,1 1 0,-1-1 0,0 1 0,1 0 0,-2 0 0,1 0 0,0 0 0,-1 0 0,0 0 0,0 0 0,0 0 0,0 0 0,-1-1 0,0 1 0,1 0 0,-1 0 0,-1 0 0,1 0 0,-2 4 0,-4 1 0,1 1 0,-1-1 0,0 0 0,-1 0 0,0-1 0,0 0 0,-1 0 0,-17 11 0,-87 48 0,88-54 0,-5 3 0,-215 127 0,216-123 0,1 1 0,0 2 0,2 0 0,1 2 0,-44 54 0,61-68 0,1 0 0,0 1 0,0 0 0,1 0 0,1 1 0,0 0 0,1-1 0,0 2 0,1-1 0,0 0 0,0 21 0,3-23 0,0 0 0,1 1 0,0-1 0,1 0 0,1 0 0,0 0 0,0 0 0,1 0 0,0-1 0,1 1 0,0-1 0,1 0 0,0-1 0,7 10 0,4 1 12,0-2 0,1 0 0,1-1 0,0 0 0,1-2 0,1 0 0,1-1 0,0-2 0,45 20 0,-24-16-309,0-1 0,1-3 0,0-1 0,75 7 0,-54-12-6529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1.246"/>
    </inkml:context>
    <inkml:brush xml:id="br0">
      <inkml:brushProperty name="width" value="0.05" units="cm"/>
      <inkml:brushProperty name="height" value="0.05" units="cm"/>
    </inkml:brush>
  </inkml:definitions>
  <inkml:trace contextRef="#ctx0" brushRef="#br0">784 459 24575,'3'0'0,"-1"0"0,1 0 0,0 0 0,0-1 0,0 1 0,-1-1 0,1 0 0,0 0 0,-1 0 0,1 0 0,-1 0 0,1 0 0,-1-1 0,1 1 0,-1-1 0,0 0 0,0 1 0,0-1 0,3-4 0,-2 2 0,-1 0 0,1 0 0,-1 0 0,-1 0 0,1 0 0,0 0 0,-1-1 0,0 1 0,0-1 0,0 1 0,0-6 0,-1-2 0,0 1 0,-1 0 0,0-1 0,0 1 0,-1 0 0,-1 0 0,0 0 0,0 0 0,-6-11 0,0 5 0,-2-1 0,0 1 0,-1 1 0,-1 0 0,-1 1 0,0 0 0,-1 1 0,0 1 0,-1 0 0,-20-12 0,19 15 0,0 0 0,0 1 0,-1 0 0,0 2 0,-1 0 0,0 1 0,0 1 0,0 0 0,0 2 0,-31-2 0,38 5 0,0 0 0,0 1 0,0 0 0,0 1 0,0 1 0,0 0 0,0 0 0,1 1 0,0 1 0,0 0 0,0 1 0,1-1 0,-18 14 0,17-9 0,1-1 0,0 1 0,0 1 0,1-1 0,0 2 0,1-1 0,1 1 0,0 1 0,0-1 0,-8 24 0,9-19 0,1 1 0,1-1 0,0 1 0,2 0 0,0 0 0,0 0 0,2 0 0,0 0 0,1 0 0,1 0 0,1 0 0,0-1 0,2 1 0,0-1 0,0 0 0,2 0 0,0 0 0,16 25 0,-12-26 0,1 0 0,1-1 0,0 0 0,1-2 0,0 1 0,1-2 0,1 0 0,0-1 0,1 0 0,0-1 0,0-1 0,1-1 0,0 0 0,0-2 0,21 5 0,-25-7 0,1-1 0,0-1 0,0 0 0,0-1 0,0-1 0,0-1 0,0 0 0,0 0 0,0-2 0,0 0 0,-1 0 0,1-2 0,-1 0 0,0 0 0,0-1 0,-1-1 0,0 0 0,0-1 0,0 0 0,12-12 0,-15 10 0,0 0 0,0-1 0,-1 0 0,-1 0 0,0-1 0,0 0 0,-1-1 0,8-20 0,-11 24 0,-1 0 0,0-1 0,0 1 0,-1-1 0,-1 1 0,1-1 0,-1 0 0,-1 1 0,0-1 0,0 0 0,-1 0 0,0 1 0,-4-14 0,5 23 0,0-1 0,0 0 0,-1 0 0,1 0 0,0 0 0,-1 0 0,1 1 0,0-1 0,-1 0 0,1 0 0,-1 0 0,1 1 0,-1-1 0,0 0 0,1 1 0,-1-1 0,1 1 0,-1-1 0,0 0 0,0 1 0,-1-1 0,2 1 0,-1 0 0,0 0 0,1 0 0,-1 0 0,0 0 0,1 1 0,-1-1 0,0 0 0,1 0 0,-1 1 0,1-1 0,-1 1 0,1-1 0,-1 0 0,1 1 0,-1-1 0,1 1 0,-1-1 0,1 1 0,-1-1 0,0 2 0,-2 2 0,1 1 0,-1 0 0,1 0 0,-1 0 0,-1 10 0,0 2 0,2 1 0,0-1 0,1 1 0,0-1 0,2 1 0,3 26 0,27 107 0,-20-104 0,31 128 0,1 4 0,21 188 0,-60-334 0,-2 0 0,-1 0 0,-1 0 0,-2 1 0,-1-1 0,-9 34 0,10-56 0,-1 0 0,-1-1 0,0 1 0,0-1 0,-1 0 0,0 0 0,0-1 0,-2 1 0,1-1 0,-1 0 0,0-1 0,-1 0 0,0 0 0,0-1 0,0 0 0,-1 0 0,0-1 0,-1 0 0,1 0 0,-1-1 0,-19 6 0,8-5 0,-1-1 0,1-1 0,-1-1 0,0 0 0,1-2 0,-1-1 0,0-1 0,0 0 0,-40-9 0,19 0 0,1-2 0,0-2 0,-78-36 0,90 35 0,1-2 0,1-1 0,0 0 0,2-3 0,0 0 0,-36-39 0,51 49 0,1 0 0,1-2 0,0 1 0,0-1 0,1 0 0,1-1 0,0 0 0,1 0 0,1 0 0,0-1 0,1 0 0,0 0 0,1 0 0,1 0 0,0 0 0,1-22 0,2 27 0,0 1 0,1-1 0,0 0 0,0 1 0,1-1 0,1 1 0,-1 0 0,1 0 0,1 0 0,0 1 0,8-11 0,-5 8 0,1 0 0,1 1 0,0 1 0,0 0 0,1 0 0,1 1 0,15-9 0,1 2 0,0 2 0,2 1 0,-1 2 0,1 1 0,1 1 0,44-6 0,13 5-455,0 5 0,92 5 0,-136 1-6371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1.608"/>
    </inkml:context>
    <inkml:brush xml:id="br0">
      <inkml:brushProperty name="width" value="0.05" units="cm"/>
      <inkml:brushProperty name="height" value="0.05" units="cm"/>
    </inkml:brush>
  </inkml:definitions>
  <inkml:trace contextRef="#ctx0" brushRef="#br0">1 7 24575,'4'-5'0,"2"3"0,0 7 0,-1 7 0,-2 11 0,-1 10 0,-1 10 0,0 6 0,-1 4 0,0 3 0,4 0 0,2 1 0,0 0 0,3-2 0,1-4 0,2-11 0,0-13-8191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1.932"/>
    </inkml:context>
    <inkml:brush xml:id="br0">
      <inkml:brushProperty name="width" value="0.05" units="cm"/>
      <inkml:brushProperty name="height" value="0.05" units="cm"/>
    </inkml:brush>
  </inkml:definitions>
  <inkml:trace contextRef="#ctx0" brushRef="#br0">18 231 24575,'0'-10'0,"0"-11"0,0-8 0,0-3 0,-5 3 0,-1 13 0,0 12 0</inkml:trace>
  <inkml:trace contextRef="#ctx0" brushRef="#br0" timeOffset="1">318 11 24575,'19'-6'0,"-18"6"0,0-1 0,0 1 0,0-1 0,0 1 0,0-1 0,0 1 0,0-1 0,0 1 0,0 0 0,0 0 0,0 0 0,0-1 0,1 1 0,-1 0 0,0 0 0,0 0 0,0 1 0,0-1 0,0 0 0,0 0 0,0 0 0,0 1 0,0-1 0,0 1 0,0-1 0,0 1 0,0-1 0,0 1 0,0-1 0,1 2 0,2 2 0,-1 0 0,0 0 0,0 0 0,0 0 0,0 0 0,-1 1 0,1-1 0,-1 1 0,0-1 0,2 10 0,10 54 0,-11-51 0,14 94 44,2 138-1,-18 114-766,-1-276-6,-1-42-6097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2.323"/>
    </inkml:context>
    <inkml:brush xml:id="br0">
      <inkml:brushProperty name="width" value="0.05" units="cm"/>
      <inkml:brushProperty name="height" value="0.05" units="cm"/>
    </inkml:brush>
  </inkml:definitions>
  <inkml:trace contextRef="#ctx0" brushRef="#br0">37 531 24575,'0'-4'0,"-4"-7"0,-2-6 0,-5-5 0,0-3 0,7 3 0,8 0 0,8 5 0,11 4 0,12 5 0,8 3 0,12-1 0,9-1 0,9 1 0,10 2 0,-9 2-8191</inkml:trace>
  <inkml:trace contextRef="#ctx0" brushRef="#br0" timeOffset="1">830 67 24575,'-52'-42'0,"47"39"0,1 0 0,-1 0 0,0 0 0,1 1 0,-1 0 0,0 0 0,0 0 0,-1 1 0,1-1 0,-6 1 0,10 1 0,0 0 0,0 0 0,-1 0 0,1 1 0,0-1 0,0 1 0,0-1 0,0 1 0,0-1 0,0 1 0,0 0 0,0-1 0,0 1 0,0 0 0,0 0 0,0 0 0,1-1 0,-1 1 0,0 0 0,1 0 0,-1 0 0,0 0 0,1 1 0,-1-1 0,1 0 0,0 0 0,-1 0 0,1 0 0,0 0 0,0 2 0,-5 41 0,5-37 0,-1 197 0,-11 156 0,-20-127-1365,28-196-5461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2.904"/>
    </inkml:context>
    <inkml:brush xml:id="br0">
      <inkml:brushProperty name="width" value="0.05" units="cm"/>
      <inkml:brushProperty name="height" value="0.05" units="cm"/>
    </inkml:brush>
  </inkml:definitions>
  <inkml:trace contextRef="#ctx0" brushRef="#br0">44 499 24575,'-2'0'0,"-1"0"0,1 0 0,0-1 0,-1 1 0,1-1 0,0 1 0,0-1 0,0 0 0,-1 0 0,1 1 0,0-2 0,0 1 0,0 0 0,0 0 0,1-1 0,-1 1 0,-3-4 0,5 5 0,0-1 0,-1 1 0,1-1 0,0 1 0,-1-1 0,1 1 0,0-1 0,0 1 0,0-1 0,0 1 0,-1-1 0,1 1 0,0-1 0,0 1 0,0-1 0,0 0 0,0 1 0,0-1 0,0 1 0,1-1 0,-1 1 0,0-1 0,0 1 0,0-1 0,0 1 0,1-2 0,0 1 0,0 0 0,0 0 0,1 0 0,-1 0 0,0 0 0,0 0 0,1 0 0,-1 0 0,1 0 0,-1 1 0,1-1 0,-1 1 0,1-1 0,1 0 0,35-7 0,0 2 0,70-4 0,-63 7 0,48-2 0,53-5 0,-122 7 0,0-1 0,0-1 0,42-15 0,-59 17 0,-1 1 0,0-1 0,0 0 0,0 0 0,0-1 0,0 0 0,-1 0 0,0 0 0,0-1 0,0 1 0,0-1 0,-1 0 0,6-9 0,-8 10 0,0-1 0,0 0 0,0 1 0,-1-1 0,0 0 0,0 0 0,0 0 0,-1 0 0,1 0 0,-1 0 0,0 0 0,-1 0 0,1 0 0,-1 0 0,0 0 0,0 0 0,-1 0 0,-3-7 0,-4-15 0,-2 0 0,-1 1 0,-2 1 0,0 0 0,-1 0 0,-22-24 0,36 48 0,1 0 0,-1 0 0,0 0 0,1 1 0,-1-1 0,0 0 0,0 0 0,0 1 0,1-1 0,-1 1 0,0-1 0,0 1 0,0-1 0,0 1 0,0 0 0,0-1 0,0 1 0,0 0 0,0 0 0,-2 0 0,2 0 0,1 0 0,-1 0 0,0 1 0,0-1 0,1 1 0,-1-1 0,1 1 0,-1-1 0,0 1 0,1-1 0,-1 1 0,1-1 0,-1 1 0,1 0 0,-1-1 0,1 1 0,0 0 0,-1 0 0,1-1 0,-1 2 0,-1 6 0,0 0 0,1-1 0,0 1 0,-1 9 0,3 360 0,0-364 0,33 320-59,-19-218-1247,-11-80-5520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3.247"/>
    </inkml:context>
    <inkml:brush xml:id="br0">
      <inkml:brushProperty name="width" value="0.05" units="cm"/>
      <inkml:brushProperty name="height" value="0.05" units="cm"/>
    </inkml:brush>
  </inkml:definitions>
  <inkml:trace contextRef="#ctx0" brushRef="#br0">83 119 24575,'-23'-8'0,"22"7"0,0 0 0,0 0 0,0 0 0,0 1 0,0-1 0,0 1 0,0-1 0,0 0 0,-1 1 0,1 0 0,0-1 0,0 1 0,0 0 0,-1-1 0,1 1 0,0 0 0,0 0 0,-1 0 0,1 0 0,0 0 0,0 1 0,-1-1 0,1 0 0,0 0 0,0 1 0,0-1 0,0 1 0,-1-1 0,1 1 0,0-1 0,0 1 0,0 0 0,0 0 0,0-1 0,0 1 0,0 1 0,-2 2 0,1-1 0,0 1 0,0 0 0,1 0 0,-1 0 0,1 0 0,0 0 0,0 0 0,0 0 0,0 1 0,1-1 0,0 0 0,0 6 0,6 59 0,-4-60 0,10 55 0,3 0 0,2-1 0,4-1 0,40 86 0,-46-115 0,2 0 0,1-2 0,24 33 0,-36-56 0,1 0 0,-1 0 0,1 0 0,1-1 0,-1 0 0,1 0 0,0-1 0,1 0 0,0 0 0,0-1 0,0 0 0,0-1 0,1 0 0,0 0 0,16 3 0,-20-7 0,0 0 0,0 0 0,0 0 0,1-1 0,-1 0 0,-1 0 0,1-1 0,0 0 0,0 0 0,0 0 0,-1 0 0,1-1 0,-1 0 0,0 0 0,0-1 0,0 0 0,0 1 0,-1-1 0,0-1 0,1 1 0,6-10 0,4-7 0,-1 0 0,-1 0 0,20-46 0,-15 22 0,-2-1 0,-3 0 0,-1-1 0,-3-1 0,-2 0 0,-1 0 0,-3-94 0,-3 120 0,-2 0 0,0 0 0,-1 0 0,-1 1 0,-10-29 0,12 43 0,-1 0 0,0 0 0,-1 1 0,1-1 0,-1 1 0,-1 0 0,1 0 0,-9-8 0,10 11 0,-1 0 0,1 0 0,-1 1 0,0-1 0,0 1 0,0 0 0,0 0 0,0 1 0,0-1 0,-1 1 0,1 0 0,0 0 0,-1 0 0,1 0 0,-7 1 0,9 0-85,-1 0 0,1 0-1,-1 0 1,1 1 0,-1-1-1,1 1 1,-1 0 0,1-1-1,-1 1 1,1 0 0,0 1-1,0-1 1,-1 0 0,1 1-1,-3 2 1,-8 11-6741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6:33.964"/>
    </inkml:context>
    <inkml:brush xml:id="br0">
      <inkml:brushProperty name="width" value="0.05" units="cm"/>
      <inkml:brushProperty name="height" value="0.05" units="cm"/>
    </inkml:brush>
  </inkml:definitions>
  <inkml:trace contextRef="#ctx0" brushRef="#br0">87 388 24575,'0'-3'0,"0"1"0,0 0 0,0 0 0,0 0 0,1 0 0,-1 0 0,1 0 0,-1 0 0,1 1 0,0-1 0,-1 0 0,1 0 0,0 0 0,2-2 0,-2 4 0,-1-1 0,1 0 0,0 1 0,-1-1 0,1 1 0,0-1 0,0 1 0,-1-1 0,1 1 0,0 0 0,0-1 0,0 1 0,0 0 0,0 0 0,-1 0 0,1-1 0,0 1 0,0 0 0,0 0 0,0 0 0,0 0 0,1 1 0,1 0 0,-1 0 0,0 0 0,1 0 0,-1 0 0,0 0 0,0 1 0,0-1 0,0 1 0,0-1 0,0 1 0,0 0 0,0 0 0,-1 0 0,1 0 0,-1 0 0,1 0 0,-1 0 0,0 1 0,0-1 0,0 0 0,1 3 0,9 35 0,-2 0 0,-1 0 0,4 68 0,-9 128 0,-3-169 0,1-16 0,0-25 0,-4 43 0,34-310 0,-19 128 0,30-123 0,-24 163 0,37-93 0,-47 144 0,2 1 0,0 1 0,1-1 0,1 2 0,1-1 0,1 2 0,1 0 0,28-28 0,-39 43 0,0 0 0,0-1 0,0 2 0,0-1 0,1 0 0,-1 1 0,1 0 0,0 0 0,0 0 0,0 0 0,0 1 0,0 0 0,0 0 0,0 0 0,0 1 0,0 0 0,10 0 0,-8 2 0,1-1 0,-1 1 0,0 1 0,0 0 0,0 0 0,0 0 0,-1 0 0,1 1 0,-1 0 0,0 1 0,6 5 0,5 6 0,-1 1 0,-1 0 0,-1 1 0,-1 0 0,0 1 0,-1 1 0,10 23 0,-19-36 0,0-1 0,0 1 0,-1 0 0,0 0 0,0-1 0,-1 1 0,0 0 0,0 1 0,0-1 0,-1 0 0,0 0 0,-2 9 0,1-11 0,-1 0 0,1 0 0,-1 0 0,0 0 0,-1 0 0,1 0 0,-1 0 0,0-1 0,0 0 0,-1 1 0,1-1 0,-1 0 0,0-1 0,0 1 0,0-1 0,-8 6 0,-8 2 0,0 0 0,0-1 0,-1-1 0,0 0 0,-1-2 0,-34 7 0,-138 15 0,147-26 0,27-2 0,0 1 0,-21 5 0,40-7 0,1 0 0,-1-1 0,1 1 0,-1 0 0,1 1 0,-1-1 0,1 0 0,-1 0 0,1 0 0,-1 0 0,1 0 0,-1 0 0,1 0 0,0 1 0,-1-1 0,1 0 0,-1 0 0,1 1 0,-1-1 0,1 0 0,0 1 0,-1-1 0,1 0 0,0 1 0,-1-1 0,1 1 0,0-1 0,0 1 0,-1-1 0,1 0 0,0 1 0,0 0 0,14 7 0,38 5 0,-47-12 0,23 5 0,127 31 0,-132-29 0,0 0 0,-1 2 0,0 0 0,33 22 0,-30-15 0,-1 2 0,-1 1 0,-1 0 0,0 2 0,20 27 0,-28-32 0,-1 1 0,-1 1 0,-1 0 0,-1 0 0,0 1 0,-1 1 0,10 36 0,-17-49 0,-1-1 0,0 0 0,0 0 0,0 1 0,-1-1 0,0 1 0,0-1 0,-1 0 0,0 1 0,0-1 0,-1 0 0,0 1 0,0-1 0,-1 0 0,0-1 0,0 1 0,-5 9 0,2-10 0,1 1 0,0-1 0,-1 0 0,0-1 0,-1 1 0,1-1 0,-1 0 0,0-1 0,0 0 0,-1 0 0,1 0 0,-1-1 0,0 0 0,0 0 0,-10 1 0,-18 3 15,0-2 0,0-2 0,0-1 0,0-2 0,0-1 0,0-2 0,-63-13 0,21-3-510,1-3 0,-102-44 0,108 36-6331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2.315"/>
    </inkml:context>
    <inkml:brush xml:id="br0">
      <inkml:brushProperty name="width" value="0.05" units="cm"/>
      <inkml:brushProperty name="height" value="0.05" units="cm"/>
    </inkml:brush>
  </inkml:definitions>
  <inkml:trace contextRef="#ctx0" brushRef="#br0">1 408 24575,'0'-11'0,"1"1"0,0-1 0,0 1 0,2 0 0,-1-1 0,1 1 0,8-17 0,-9 29 0,1 12 0,-1 15 0,-3 317 0,0-517 0,3-188 0,-2 349 0,1-1 0,0 1 0,1-1 0,1 1 0,-1 0 0,1 0 0,1 0 0,0 0 0,0 1 0,1-1 0,7-9 0,-10 16 0,1 0 0,-1 0 0,1 0 0,0 0 0,0 1 0,0-1 0,0 1 0,0 0 0,1 0 0,-1 0 0,1 0 0,-1 0 0,1 1 0,0 0 0,-1 0 0,1 0 0,0 0 0,0 0 0,0 1 0,0 0 0,0 0 0,0 0 0,0 0 0,-1 1 0,1-1 0,0 1 0,0 0 0,0 0 0,0 0 0,-1 1 0,1-1 0,4 3 0,2 1 0,0 1 0,-1-1 0,1 2 0,-1-1 0,0 1 0,0 0 0,-1 1 0,0 0 0,-1 1 0,0-1 0,7 12 0,-11-16 0,0 1 0,-1 0 0,1-1 0,-1 1 0,0 0 0,-1 0 0,1 0 0,-1 0 0,0 0 0,0 0 0,-1 1 0,1-1 0,-1 0 0,-1 0 0,1 0 0,-1 1 0,1-1 0,-1 0 0,-1 0 0,1 0 0,-1 0 0,0 0 0,0-1 0,0 1 0,-6 7 0,-1 0 0,-1-1 0,0 0 0,-1-1 0,0 0 0,-1-1 0,-22 14 0,-26 21 0,57-42 0,1 1 0,-1 0 0,0 0 0,1 1 0,0-1 0,0 0 0,0 1 0,0-1 0,0 1 0,1 0 0,-1 0 0,1-1 0,0 1 0,0 0 0,1 0 0,-1 0 0,1 0 0,0 0 0,0 0 0,0 0 0,0 0 0,1 0 0,1 5 0,3 9 0,0 0 0,2 0 0,15 30 0,-8-19 0,-10-18-80,1 0 0,1-1-1,0 1 1,0-1 0,1 0-1,0-1 1,1 1 0,0-1-1,1-1 1,0 0 0,0 0 0,0-1-1,1 0 1,0 0 0,1-1-1,11 5 1,7-1-6746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3.385"/>
    </inkml:context>
    <inkml:brush xml:id="br0">
      <inkml:brushProperty name="width" value="0.05" units="cm"/>
      <inkml:brushProperty name="height" value="0.05" units="cm"/>
    </inkml:brush>
  </inkml:definitions>
  <inkml:trace contextRef="#ctx0" brushRef="#br0">132 130 24575,'-1'-5'0,"0"0"0,0 0 0,-1 0 0,1 0 0,-1 0 0,-1 0 0,1 0 0,0 1 0,-1-1 0,0 1 0,0 0 0,0 0 0,-7-7 0,1 2 0,0 0 0,0 1 0,-1 0 0,-16-10 0,25 17 0,1 1 0,-1-1 0,0 1 0,1-1 0,-1 1 0,1 0 0,-1-1 0,0 1 0,1 0 0,-1-1 0,0 1 0,0 0 0,1 0 0,-1 0 0,0-1 0,0 1 0,1 0 0,-1 0 0,0 0 0,1 0 0,-1 0 0,0 0 0,0 1 0,1-1 0,-1 0 0,0 0 0,0 0 0,1 1 0,-1-1 0,0 0 0,1 1 0,-1-1 0,1 1 0,-1-1 0,0 1 0,1-1 0,-1 1 0,1-1 0,-1 1 0,1-1 0,0 1 0,-1 0 0,1-1 0,-1 1 0,1 0 0,0-1 0,0 1 0,-1 0 0,1-1 0,0 1 0,0 0 0,0 0 0,0 1 0,-1 4 0,1 1 0,0-1 0,0 1 0,0 0 0,2 6 0,19 99 0,49 155 0,58 101 0,-29-90 0,-90-252 0,3 7 0,-2-1 0,6 36 0,-15-61 0,0 1 0,0 0 0,0 0 0,-1 0 0,0 0 0,-1 0 0,0 0 0,0 0 0,0 0 0,-1 0 0,0 0 0,-1-1 0,0 1 0,-5 8 0,6-12-57,0-1 0,0 0 1,0-1-1,-1 1 0,1 0 0,-1-1 0,0 1 0,0-1 0,0 0 0,0 0 0,0 0 1,-1 0-1,1-1 0,0 1 0,-1-1 0,0 0 0,1 0 0,-1 0 0,1-1 1,-1 1-1,0-1 0,1 0 0,-6 0 0,-22-3-6769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2.736"/>
    </inkml:context>
    <inkml:brush xml:id="br0">
      <inkml:brushProperty name="width" value="0.05" units="cm"/>
      <inkml:brushProperty name="height" value="0.05" units="cm"/>
    </inkml:brush>
  </inkml:definitions>
  <inkml:trace contextRef="#ctx0" brushRef="#br0">52 103 24575,'-1'0'0,"0"0"0,1 0 0,-1-1 0,0 1 0,1 0 0,-1 0 0,0 0 0,0 0 0,1 1 0,-1-1 0,0 0 0,0 0 0,1 0 0,-1 1 0,0-1 0,1 0 0,-1 0 0,0 1 0,1-1 0,-1 1 0,1-1 0,-1 1 0,1-1 0,-1 1 0,1-1 0,-1 1 0,1-1 0,-1 1 0,1-1 0,0 1 0,-1 0 0,1-1 0,0 1 0,-1 0 0,1-1 0,0 1 0,0 0 0,0-1 0,0 1 0,-1 0 0,1 0 0,0-1 0,0 1 0,1 0 0,-1 0 0,0 0 0,0 1 0,1-1 0,0 1 0,-1 0 0,1-1 0,0 1 0,0-1 0,0 1 0,0-1 0,0 0 0,0 1 0,0-1 0,1 0 0,-1 0 0,0 0 0,1 0 0,-1 0 0,1 0 0,-1 0 0,2 1 0,7 1 0,1-1 0,-1 1 0,0-1 0,1-1 0,-1 0 0,14-1 0,-18 0 0,-1 0 0,1 0 0,-1-1 0,1 0 0,-1 0 0,1 0 0,-1-1 0,0 0 0,0 0 0,1 0 0,-1-1 0,-1 1 0,8-6 0,-11 7 0,1 0 0,-1-1 0,0 1 0,1-1 0,-1 1 0,0-1 0,0 1 0,0-1 0,0 1 0,-1-1 0,1 0 0,0 0 0,-1 1 0,1-1 0,-1 0 0,1 0 0,-1 0 0,0 1 0,0-1 0,0 0 0,0 0 0,0-2 0,-1 1 0,0-1 0,0 1 0,0 0 0,-1 0 0,1-1 0,-1 1 0,0 0 0,0 0 0,0 1 0,0-1 0,-3-3 0,-2 0 0,1-1 0,-2 1 0,1 0 0,-1 1 0,1 0 0,-1 0 0,-1 1 0,-10-5 0,15 8 0,0 0 0,-1 0 0,1 1 0,0-1 0,0 1 0,0 0 0,0 0 0,0 1 0,0-1 0,0 1 0,-1 0 0,1 0 0,0 0 0,1 0 0,-1 1 0,0-1 0,0 1 0,1 0 0,-1 0 0,1 1 0,-1-1 0,1 1 0,0 0 0,0-1 0,0 1 0,1 1 0,-1-1 0,1 0 0,-1 1 0,-1 4 0,0-3 0,1 1 0,1 0 0,-1 0 0,1 0 0,0 0 0,0 0 0,0 0 0,1 0 0,0 1 0,1-1 0,-1 0 0,1 1 0,0-1 0,1 1 0,-1-1 0,1 0 0,1 1 0,-1-1 0,4 8 0,0-4-68,1 0 0,0-1-1,1 0 1,-1 0 0,2 0 0,-1-1-1,1 0 1,1-1 0,-1 0 0,1 0-1,0 0 1,1-2 0,0 1 0,0-1-1,0 0 1,0-1 0,1 0-1,-1-1 1,12 2 0,9-1-6758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3.233"/>
    </inkml:context>
    <inkml:brush xml:id="br0">
      <inkml:brushProperty name="width" value="0.05" units="cm"/>
      <inkml:brushProperty name="height" value="0.05" units="cm"/>
    </inkml:brush>
  </inkml:definitions>
  <inkml:trace contextRef="#ctx0" brushRef="#br0">54 4 24575,'-1'-3'0,"1"11"0,0 33 0,1 58 0,18 40 0,-13-105 0,21 79 0,-88-301 0,58 180 0,-29-79 0,29 79 0,1 0 0,1 0 0,-1 1 0,1-1 0,1 0 0,-1 0 0,1 0 0,1 0 0,1-10 0,-2 16 0,1 1 0,-1-1 0,1 0 0,-1 1 0,1-1 0,0 1 0,0-1 0,-1 1 0,1-1 0,0 1 0,0 0 0,1-1 0,-1 1 0,0 0 0,0 0 0,0 0 0,1 0 0,-1 0 0,1 0 0,-1 0 0,1 0 0,2-1 0,0 2 0,-1-1 0,1 1 0,-1-1 0,1 1 0,-1 0 0,1 0 0,0 0 0,-1 1 0,1-1 0,4 3 0,3 0 0,0 1 0,0 0 0,0 1 0,-1 0 0,19 13 0,-26-15 0,1 0 0,0 0 0,-1 0 0,0 1 0,1-1 0,-1 1 0,-1-1 0,1 1 0,0 0 0,-1 0 0,0 0 0,0 1 0,0-1 0,-1 0 0,2 6 0,-2-7 0,-1 0 0,0 0 0,0 0 0,0 0 0,-1-1 0,1 1 0,-1 0 0,1 0 0,-1 0 0,0 0 0,0 0 0,0-1 0,-1 1 0,1 0 0,-1-1 0,1 1 0,-1-1 0,0 0 0,0 1 0,0-1 0,0 0 0,0 0 0,0 0 0,-5 3 0,-2 1-195,-1-1 0,1 0 0,-1 0 0,1-1 0,-1 0 0,-14 3 0,-1-1-6631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3.609"/>
    </inkml:context>
    <inkml:brush xml:id="br0">
      <inkml:brushProperty name="width" value="0.05" units="cm"/>
      <inkml:brushProperty name="height" value="0.05" units="cm"/>
    </inkml:brush>
  </inkml:definitions>
  <inkml:trace contextRef="#ctx0" brushRef="#br0">131 137 24575,'1'0'0,"-1"-1"0,0 1 0,1 0 0,-1 0 0,0 0 0,0-1 0,1 1 0,-1 0 0,0-1 0,0 1 0,1 0 0,-1-1 0,0 1 0,0 0 0,0-1 0,0 1 0,1 0 0,-1-1 0,0 1 0,0-1 0,0 1 0,0 0 0,0-1 0,0 1 0,0 0 0,0-1 0,0 1 0,0-1 0,0 1 0,0 0 0,-1-1 0,1 1 0,0 0 0,0-1 0,0 1 0,0 0 0,-1-1 0,1 1 0,0 0 0,0-1 0,-1 1 0,1 0 0,-1-1 0,1 1 0,0 0 0,-1 0 0,1 0 0,-1 0 0,1 0 0,-1 0 0,1 0 0,-1 0 0,1 0 0,-1 0 0,1 0 0,-1 0 0,1 0 0,-1 0 0,1 0 0,-1 0 0,1 1 0,0-1 0,-1 0 0,1 0 0,-1 1 0,1-1 0,0 0 0,-1 0 0,1 1 0,0-1 0,-1 0 0,1 1 0,0-1 0,-1 1 0,1-1 0,0 0 0,-1 2 0,-1 4 0,-1 1 0,1 0 0,1-1 0,-1 1 0,1 0 0,0 0 0,1 0 0,-1 0 0,1 0 0,1 0 0,-1 0 0,1 0 0,1 0 0,-1 0 0,1-1 0,0 1 0,1 0 0,4 8 0,-5-10 0,0-1 0,1 1 0,0 0 0,0-1 0,1 1 0,-1-1 0,1 0 0,0 0 0,0 0 0,8 6 0,-9-9 0,0 1 0,0-1 0,-1 0 0,1 0 0,0 0 0,0 0 0,0 0 0,0 0 0,1-1 0,-1 1 0,0-1 0,0 0 0,0 0 0,0-1 0,0 1 0,1 0 0,-1-1 0,0 0 0,5-1 0,-6 0 0,1 1 0,-1 0 0,1-1 0,-1 1 0,0-1 0,0 0 0,0 0 0,0 1 0,0-1 0,0-1 0,0 1 0,0 0 0,-1 0 0,0-1 0,1 1 0,-1-1 0,0 1 0,0-1 0,0 0 0,0 1 0,-1-1 0,1 0 0,-1 1 0,1-1 0,-1 0 0,0 0 0,0 0 0,-1 1 0,1-1 0,-1-4 0,-1-2 0,1 1 0,-1-1 0,-1 1 0,0-1 0,0 1 0,0 0 0,-1 0 0,-7-11 0,0 5-105,0-1 0,-1 2 0,0 0 0,-1 0 0,0 1 0,-1 1 0,-1 0 0,1 1 0,-2 1 0,1 0 0,-1 1 0,-32-11 0,20 11-6721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4.111"/>
    </inkml:context>
    <inkml:brush xml:id="br0">
      <inkml:brushProperty name="width" value="0.05" units="cm"/>
      <inkml:brushProperty name="height" value="0.05" units="cm"/>
    </inkml:brush>
  </inkml:definitions>
  <inkml:trace contextRef="#ctx0" brushRef="#br0">2729 378 24575,'-41'-49'0,"29"33"0,-1 0 0,-16-14 0,-3 4 0,0 1 0,-2 2 0,-1 1 0,-1 2 0,0 1 0,-2 2 0,0 2 0,-76-20 0,22 14 0,-1 4 0,-169-8 0,121 24-112,-1 5 0,2 7 0,-1 6 0,-209 54 0,253-46 51,-185 75 0,227-75 63,1 3 0,1 1 0,2 3 0,-75 61 0,110-79-6,0 0 0,2 1 0,-1 1-1,2 0 1,0 1 0,1 1 0,0 0 0,-10 24 0,17-31 41,0 1 0,1 0 1,1 0-1,0 0 0,1 0 1,0 1-1,1-1 0,0 1 1,1-1-1,0 1 0,1 0 1,0-1-1,1 0 1,1 1-1,4 13 0,2-4-26,0 0 0,1-1 0,2-1 1,0 0-1,1 0 0,1-1 0,1-1 0,0-1 0,2 0 0,19 17 0,6 0-13,0-3-1,2-1 1,68 35-1,-22-21-102,3-4-1,1-4 1,141 34 0,-83-37-106,237 22 0,-260-44 211,-1-6 0,149-14 0,-217 3 0,-1-2 0,0-3 0,-1-2 0,0-3 0,-1-2 0,102-49 0,-131 52-2,0-1 0,-1-2-1,-1-1 1,0-1 0,-2-1 0,0-1-1,-2-1 1,0-1 0,-2-1 0,0-1 0,-2 0-1,-1-2 1,-1 0 0,-1-1 0,-2 0-1,-1-1 1,-1 0 0,-2-1 0,-1-1-1,-1 1 1,-2-1 0,-1 0 0,-2 0 0,0 0-1,-5-36 1,0 44 49,0 2 0,-2-1 0,-1 0 0,-1 1 0,0 0-1,-2 1 1,-1 0 0,0 0 0,-2 1 0,0 0 0,-1 1 0,-1 1 0,-26-28 0,20 27-25,-1 0 0,-1 1 0,-1 1 1,0 1-1,-1 2 0,-1 0 0,0 1 1,0 2-1,-2 0 0,-50-12 0,-64-3-1387,82 19-5461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7.345"/>
    </inkml:context>
    <inkml:brush xml:id="br0">
      <inkml:brushProperty name="width" value="0.05" units="cm"/>
      <inkml:brushProperty name="height" value="0.05" units="cm"/>
    </inkml:brush>
  </inkml:definitions>
  <inkml:trace contextRef="#ctx0" brushRef="#br0">11 22 24575,'0'0'0,"-1"1"0,1-1 0,0 0 0,0 0 0,-1 0 0,1 0 0,0 0 0,-1 0 0,1 0 0,0 0 0,-1 0 0,1 0 0,0 0 0,0 0 0,-1 0 0,1 0 0,0 0 0,-1 0 0,1 0 0,0 0 0,0 0 0,-1-1 0,1 1 0,0 0 0,0 0 0,-1 0 0,1 0 0,0-1 0,0 1 0,-1 0 0,1 0 0,0-1 0,0 1 0,0 0 0,0 0 0,-1-1 0,1 1 0,0 0 0,0 0 0,0-1 0,0 1 0,0 0 0,0-1 0,0 1 0,0 0 0,0-1 0,0 1 0,0 0 0,0 0 0,0-1 0,0 1 0,0 0 0,0-1 0,0 1 0,0 0 0,0 0 0,0-1 0,0 1 0,1-1 0,0 0 0,-1 0 0,1 1 0,0-1 0,-1 0 0,1 0 0,0 0 0,0 1 0,0-1 0,0 1 0,0-1 0,0 0 0,0 1 0,0-1 0,0 1 0,0 0 0,1-1 0,0 1 0,-1 0 0,1 0 0,-1 0 0,0 0 0,1 0 0,-1 0 0,0 0 0,1 0 0,-1 1 0,0-1 0,1 1 0,-1-1 0,0 1 0,0-1 0,0 1 0,1 0 0,-1-1 0,0 1 0,0 0 0,0 0 0,0 0 0,0 0 0,1 1 0,0 1 0,0 1 0,-1-1 0,1 0 0,-1 0 0,1 1 0,-1-1 0,0 1 0,1 6 0,-1 0 0,0 1 0,0 0 0,-1-1 0,0 1 0,-3 13 0,-13 19 0,13-38 0,1 0 0,0 0 0,0 0 0,0 0 0,0 1 0,1-1 0,0 1 0,0-1 0,0 0 0,0 9 0,2-12 0,0 0 0,-1 0 0,1-1 0,0 1 0,0 0 0,0-1 0,0 1 0,0-1 0,1 1 0,-1-1 0,0 1 0,1-1 0,-1 0 0,1 0 0,-1 0 0,1 0 0,-1 0 0,1 0 0,0 0 0,0 0 0,2 0 0,44 12 0,-39-11 0,21 4-455,1-2 0,41 0 0,-44-3-6371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7.764"/>
    </inkml:context>
    <inkml:brush xml:id="br0">
      <inkml:brushProperty name="width" value="0.05" units="cm"/>
      <inkml:brushProperty name="height" value="0.05" units="cm"/>
    </inkml:brush>
  </inkml:definitions>
  <inkml:trace contextRef="#ctx0" brushRef="#br0">26 315 24575,'-2'0'0,"1"0"0,-1-1 0,0 1 0,1-1 0,-1 1 0,1-1 0,0 0 0,-1 0 0,1 1 0,0-1 0,-1 0 0,1 0 0,-2-2 0,3 3 0,0 0 0,0 0 0,-1 0 0,1-1 0,0 1 0,0 0 0,-1-1 0,1 1 0,0 0 0,0 0 0,0-1 0,-1 1 0,1 0 0,0-1 0,0 1 0,0 0 0,0-1 0,0 1 0,0 0 0,0-1 0,0 1 0,0-1 0,0 1 0,0 0 0,0-1 0,0 1 0,0 0 0,0-1 0,0 1 0,0 0 0,0-1 0,0 1 0,1 0 0,-1-1 0,0 1 0,0 0 0,0 0 0,1-1 0,-1 1 0,0 0 0,0-1 0,1 1 0,-1 0 0,0 0 0,1 0 0,-1-1 0,0 1 0,0 0 0,1 0 0,-1 0 0,0 0 0,1 0 0,-1 0 0,0-1 0,1 1 0,-1 0 0,1 0 0,-1 0 0,0 0 0,1 0 0,-1 0 0,1 1 0,54-12 0,-22 5 0,61-18 0,88-51 0,-23 9 0,-103 44 0,-20 7 0,1 1 0,1 1 0,0 3 0,69-11 0,-54 14-1365,-36 2-5461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8.680"/>
    </inkml:context>
    <inkml:brush xml:id="br0">
      <inkml:brushProperty name="width" value="0.05" units="cm"/>
      <inkml:brushProperty name="height" value="0.05" units="cm"/>
    </inkml:brush>
  </inkml:definitions>
  <inkml:trace contextRef="#ctx0" brushRef="#br0">1 6 24575,'0'-4'0,"0"2"0,0 7 0,0 7 0,0 11 0,0 6 0,0 7 0,0 8 0,0 4 0,0 4 0,0 3 0,5-4 0,1-1 0,0-5 0,-1 0 0,-1-3 0,-2-9-8191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9.243"/>
    </inkml:context>
    <inkml:brush xml:id="br0">
      <inkml:brushProperty name="width" value="0.05" units="cm"/>
      <inkml:brushProperty name="height" value="0.05" units="cm"/>
    </inkml:brush>
  </inkml:definitions>
  <inkml:trace contextRef="#ctx0" brushRef="#br0">192 964 24575,'-1'-8'0,"-1"1"0,1-1 0,-2 1 0,1-1 0,-1 1 0,0 0 0,-1 0 0,0 0 0,-7-10 0,-5-9 0,-9-24 0,1-2 0,3 0 0,-26-97 0,39 113 0,1 0 0,2-1 0,2 0 0,1 0 0,2 0 0,8-66 0,-5 89 0,-1 0 0,2 1 0,0-1 0,0 1 0,2 0 0,-1 0 0,2 1 0,0 0 0,0 0 0,1 0 0,0 1 0,15-15 0,-18 21 0,0 0 0,1 1 0,-1-1 0,1 1 0,0 1 0,0-1 0,0 1 0,1 0 0,-1 0 0,1 1 0,-1 0 0,1 0 0,0 0 0,0 1 0,0 0 0,0 1 0,0 0 0,0 0 0,0 0 0,0 1 0,0-1 0,0 2 0,0-1 0,0 1 0,-1 0 0,11 5 0,-1 1 0,0 1 0,0 1 0,-1 0 0,0 1 0,-1 1 0,0 0 0,-1 1 0,0 0 0,-1 1 0,-1 0 0,0 1 0,11 20 0,-6-6 0,-1 1 0,-1 1 0,-1 0 0,-2 1 0,13 60 0,-18-60 0,-1 1 0,-2-1 0,-1 1 0,-2 0 0,-1-1 0,-6 41 0,4-56 0,-1 0 0,0 0 0,-1 0 0,-1-1 0,0 0 0,-1 0 0,-1 0 0,-1-1 0,0-1 0,-1 1 0,0-1 0,-1-1 0,-18 17 0,6-10 0,-2-2 0,0 0 0,0-2 0,-2 0 0,-34 13 0,56-26 0,-4 1 0,12-5 0,32-3 0,-27 5 0,0 0 0,-1 1 0,1 1 0,0-1 0,-1 1 0,1 1 0,-1-1 0,0 1 0,0 0 0,0 1 0,-1-1 0,0 2 0,0-1 0,0 0 0,7 10 0,7 10 0,-1 1 0,25 46 0,-1-2 0,-21-37-107,-14-19-33,0-1 1,1 0-1,0-1 0,1 0 0,1-1 0,0 1 1,0-2-1,17 12 0,-7-11-6686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19.630"/>
    </inkml:context>
    <inkml:brush xml:id="br0">
      <inkml:brushProperty name="width" value="0.05" units="cm"/>
      <inkml:brushProperty name="height" value="0.05" units="cm"/>
    </inkml:brush>
  </inkml:definitions>
  <inkml:trace contextRef="#ctx0" brushRef="#br0">1 306 24575,'0'-2'0,"0"-1"0,0 1 0,0 0 0,1 0 0,-1 0 0,0 0 0,1 0 0,0 0 0,0 0 0,-1 1 0,1-1 0,0 0 0,0 0 0,1 0 0,-1 1 0,0-1 0,0 1 0,1-1 0,-1 1 0,1-1 0,0 1 0,-1 0 0,1 0 0,0 0 0,0 0 0,-1 0 0,3-1 0,7-1 0,-1 0 0,1 0 0,0 1 0,14-1 0,-16 2 0,0 0 0,-1 0 0,1-1 0,0 0 0,8-4 0,-12 3 0,-1 1 0,-1 0 0,1-1 0,0 0 0,-1 0 0,1 0 0,-1-1 0,0 1 0,0-1 0,0 1 0,-1-1 0,1 0 0,-1 0 0,0 0 0,0-1 0,0 1 0,-1 0 0,1-1 0,-1 1 0,0-1 0,0 1 0,-1-1 0,1 0 0,-1 1 0,0-1 0,-1 1 0,0-7 0,0 4 0,0 1 0,-1 0 0,1 0 0,-1 0 0,-1 0 0,1 0 0,-1 0 0,0 1 0,0-1 0,-1 1 0,1 0 0,-1 0 0,0 0 0,-1 0 0,1 1 0,-1 0 0,0 0 0,0 0 0,-9-5 0,12 8 0,1 0 0,-1 0 0,0 0 0,0 1 0,1-1 0,-1 0 0,0 1 0,0 0 0,0-1 0,0 1 0,0 0 0,0 0 0,0 0 0,0 0 0,0 0 0,0 1 0,0-1 0,1 0 0,-1 1 0,0 0 0,-3 1 0,2-1 0,1 1 0,0 0 0,-1 0 0,1 1 0,0-1 0,0 0 0,0 1 0,0-1 0,1 1 0,-1-1 0,1 1 0,-2 4 0,-2 6 0,1 1 0,1-1 0,0 1 0,-1 27 0,1 3 0,3 51 0,0-83 0,1 1 0,1-1 0,0 0 0,1 0 0,1 0 0,-1 0 0,2 0 0,0-1 0,6 13 0,-8-21-65,-1 0 0,1 0 0,0 0 0,0 0 0,0-1 0,0 1 0,0-1 0,1 1 0,-1-1 0,1 0 0,-1-1 0,1 1 0,0-1 0,0 1 0,-1-1 0,1 0 0,0 0 0,0-1 0,0 1 0,5-1 0,12 1-6761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0.252"/>
    </inkml:context>
    <inkml:brush xml:id="br0">
      <inkml:brushProperty name="width" value="0.05" units="cm"/>
      <inkml:brushProperty name="height" value="0.05" units="cm"/>
    </inkml:brush>
  </inkml:definitions>
  <inkml:trace contextRef="#ctx0" brushRef="#br0">21 173 24575,'-2'-24'0,"0"0"0,-6-28 0,-1 2 0,21 69 0,4 20 0,35 130 0,-51-166 0,1-1 0,0 0 0,0 0 0,0 0 0,0 0 0,0 0 0,1 0 0,-1 0 0,0 0 0,1-1 0,0 1 0,-1 0 0,1-1 0,3 3 0,-4-4 0,-1 0 0,1 1 0,-1-1 0,1 0 0,-1 0 0,1 0 0,-1 0 0,1 0 0,-1 0 0,1 0 0,-1 0 0,1 0 0,-1 0 0,1 0 0,-1 0 0,1 0 0,-1-1 0,1 1 0,-1 0 0,1 0 0,-1 0 0,0-1 0,1 1 0,-1 0 0,1-1 0,10-20 0,-8 5 0,-1 0 0,-1 1 0,0-31 0,-2 25 0,5-36 0,-3 52 0,0-1 0,0 0 0,1 1 0,0-1 0,0 1 0,0-1 0,1 1 0,-1 0 0,1 0 0,7-8 0,-9 11 0,0 1 0,0 0 0,0-1 0,0 1 0,0 0 0,1-1 0,-1 1 0,1 0 0,-1 0 0,1 0 0,-1 0 0,1 0 0,-1 1 0,1-1 0,0 0 0,0 1 0,-1-1 0,1 1 0,0-1 0,0 1 0,-1 0 0,1 0 0,0 0 0,0 0 0,0 0 0,0 0 0,-1 1 0,1-1 0,0 1 0,0-1 0,-1 1 0,1 0 0,0-1 0,-1 1 0,1 0 0,-1 0 0,1 0 0,-1 0 0,1 0 0,-1 1 0,0-1 0,0 0 0,1 1 0,1 2 0,3 4 0,0 1 0,0 0 0,-1 0 0,0 1 0,0-1 0,4 15 0,1 13 0,-8-28 0,0 1 0,1-1 0,0 0 0,0 0 0,1 0 0,0-1 0,6 10 0,-9-18 0,-1 1 0,1-1 0,-1 1 0,1-1 0,-1 1 0,1-1 0,-1 1 0,1-1 0,-1 1 0,1-1 0,-1 0 0,1 1 0,0-1 0,-1 0 0,1 0 0,0 1 0,-1-1 0,1 0 0,0 0 0,-1 0 0,1 0 0,0 0 0,-1 0 0,1 0 0,0 0 0,-1 0 0,1 0 0,0 0 0,-1-1 0,1 1 0,0 0 0,-1 0 0,1-1 0,-1 1 0,1 0 0,0-1 0,-1 1 0,1 0 0,-1-1 0,1 1 0,-1-1 0,1 1 0,-1-1 0,0 1 0,1-1 0,-1 1 0,1-2 0,19-33 0,-16 27 0,11-25 0,17-30 0,-28 57 0,-1 1 0,0 0 0,1 1 0,0-1 0,0 0 0,1 1 0,-1 0 0,10-6 0,-12 9 0,0 0 0,0 0 0,-1 0 0,1 0 0,0 0 0,0 1 0,0-1 0,0 1 0,0 0 0,0-1 0,0 1 0,0 0 0,0 0 0,0 0 0,0 0 0,0 1 0,0-1 0,0 1 0,0-1 0,2 2 0,0 0 0,0 0 0,-1 0 0,0 0 0,1 0 0,-1 1 0,0 0 0,0 0 0,-1-1 0,5 7 0,1 2 0,-1 1 0,0 0 0,-1 0 0,0 1 0,4 13 0,40 163-1365,-44-171-5461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09:33.726"/>
    </inkml:context>
    <inkml:brush xml:id="br0">
      <inkml:brushProperty name="width" value="0.05" units="cm"/>
      <inkml:brushProperty name="height" value="0.05" units="cm"/>
    </inkml:brush>
  </inkml:definitions>
  <inkml:trace contextRef="#ctx0" brushRef="#br0">4 853 24575,'-1'-60'0,"-1"32"0,2-1 0,1 0 0,1 1 0,6-29 0,-7 49 0,1 1 0,1-1 0,-1 1 0,1-1 0,0 1 0,1 0 0,0 0 0,0 1 0,1-1 0,-1 1 0,1 0 0,1 0 0,-1 1 0,1-1 0,0 1 0,0 0 0,1 1 0,-1 0 0,10-5 0,94-39 0,30-16 0,-132 59 0,0-1 0,0 0 0,-1 0 0,0-1 0,0 0 0,-1 0 0,10-13 0,-15 19 0,-1 0 0,1 1 0,-1-1 0,1 0 0,-1 1 0,1-1 0,-1 1 0,1-1 0,0 1 0,-1-1 0,1 1 0,0-1 0,0 1 0,-1-1 0,1 1 0,0 0 0,0 0 0,-1-1 0,1 1 0,0 0 0,0 0 0,0 0 0,0 0 0,-1 0 0,1 0 0,0 0 0,0 0 0,0 0 0,0 0 0,-1 1 0,1-1 0,0 0 0,0 1 0,-1-1 0,1 0 0,0 1 0,0-1 0,-1 1 0,1-1 0,0 1 0,-1-1 0,1 1 0,-1-1 0,1 1 0,-1 0 0,1-1 0,-1 1 0,1 0 0,0 1 0,4 5 0,-1 1 0,1 0 0,4 13 0,-7-18 0,19 50-341,-2 1 0,-2 0-1,14 83 1,-27-113-6485</inkml:trace>
  <inkml:trace contextRef="#ctx0" brushRef="#br0" timeOffset="1">523 6 24575,'-5'-4'0,"-1"2"0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0.646"/>
    </inkml:context>
    <inkml:brush xml:id="br0">
      <inkml:brushProperty name="width" value="0.05" units="cm"/>
      <inkml:brushProperty name="height" value="0.05" units="cm"/>
    </inkml:brush>
  </inkml:definitions>
  <inkml:trace contextRef="#ctx0" brushRef="#br0">137 82 24575,'1'0'0,"0"-1"0,0 0 0,-1 1 0,1-1 0,0 0 0,0 1 0,-1-1 0,1 0 0,-1 0 0,1 1 0,0-1 0,-1 0 0,0 0 0,1 0 0,-1 0 0,1 0 0,-1 0 0,0 0 0,0 0 0,0 0 0,0 0 0,1 0 0,-1 0 0,0 0 0,-1 0 0,1 0 0,0 0 0,0 0 0,-1-1 0,0 2 0,1-1 0,-1 1 0,0 0 0,0-1 0,0 1 0,0 0 0,0 0 0,0-1 0,0 1 0,0 0 0,-1 0 0,1 0 0,0 0 0,0 1 0,0-1 0,0 0 0,0 0 0,0 1 0,0-1 0,1 0 0,-1 1 0,0-1 0,0 1 0,0-1 0,0 1 0,0 0 0,0-1 0,-1 2 0,-8 6 0,0 1 0,1 0 0,0 0 0,0 1 0,1 0 0,0 1 0,1 0 0,0 0 0,0 0 0,1 1 0,1 0 0,0 0 0,1 1 0,0-1 0,1 1 0,0 0 0,0 14 0,3-21 0,0-1 0,1 1 0,0-1 0,0 0 0,0 1 0,1-1 0,0 0 0,0 0 0,0 0 0,0 0 0,1 0 0,0-1 0,0 1 0,0-1 0,1 0 0,-1 0 0,1 0 0,0 0 0,0 0 0,0-1 0,1 0 0,6 4 0,-6-4 0,-1-1 0,0 0 0,1 0 0,0 0 0,-1 0 0,1-1 0,0 0 0,0 0 0,0 0 0,0-1 0,0 0 0,0 1 0,0-2 0,0 1 0,-1-1 0,1 1 0,0-1 0,0-1 0,0 1 0,-1-1 0,1 1 0,0-2 0,-1 1 0,7-4 0,-4 0 0,0 0 0,0 0 0,-1-1 0,1 0 0,-2 0 0,1 0 0,-1-1 0,0 0 0,0 0 0,-1 0 0,0-1 0,-1 0 0,0 1 0,0-1 0,-1 0 0,0 0 0,0 0 0,-1-1 0,0-16 0,-1 14 0,-1 0 0,0 1 0,-1-1 0,0 1 0,-1-1 0,0 1 0,0 0 0,-2 0 0,1 0 0,-1 0 0,-1 1 0,0 0 0,0 0 0,-1 1 0,-10-12 0,15 19-117,1 1 61,0 1-1,0-1 0,1 1 0,-1-1 1,1 1-1,-1-1 0,1 0 0,-1 1 1,1-1-1,-1 0 0,1 0 0,-1 1 1,1-1-1,0 0 0,-1 0 0,1 0 1,0 1-1,0-1 0,0 0 0,0 0 1,0-1-1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0.987"/>
    </inkml:context>
    <inkml:brush xml:id="br0">
      <inkml:brushProperty name="width" value="0.05" units="cm"/>
      <inkml:brushProperty name="height" value="0.05" units="cm"/>
    </inkml:brush>
  </inkml:definitions>
  <inkml:trace contextRef="#ctx0" brushRef="#br0">1 41 24575,'0'-32'0,"0"24"0,0 20 0,0 39-96,5 253 324,0-224-976,29 142-1,-28-194-6077</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1.335"/>
    </inkml:context>
    <inkml:brush xml:id="br0">
      <inkml:brushProperty name="width" value="0.05" units="cm"/>
      <inkml:brushProperty name="height" value="0.05" units="cm"/>
    </inkml:brush>
  </inkml:definitions>
  <inkml:trace contextRef="#ctx0" brushRef="#br0">27 275 24575,'0'-3'0,"-1"0"0,1-1 0,-1 1 0,0 0 0,0 0 0,0 0 0,0 1 0,-1-1 0,1 0 0,-1 0 0,-2-2 0,-8-19 0,12 23 0,0 1 0,0-1 0,1 1 0,-1 0 0,0-1 0,0 1 0,0 0 0,0-1 0,1 1 0,-1 0 0,0-1 0,0 1 0,1 0 0,-1-1 0,0 1 0,0 0 0,1 0 0,-1-1 0,0 1 0,1 0 0,-1 0 0,0-1 0,1 1 0,-1 0 0,0 0 0,1 0 0,-1 0 0,1 0 0,-1 0 0,0 0 0,1 0 0,-1 0 0,1 0 0,-1 0 0,0 0 0,1 0 0,-1 0 0,1 0 0,0 0 0,22 2 0,-19-2 0,17 2 0,149 11 0,-139-13 0,0-1 0,1-1 0,42-9 0,-67 10 0,1-1 0,-1 0 0,0-1 0,0 1 0,0-2 0,0 1 0,-1-1 0,1 0 0,-1 0 0,0 0 0,0-1 0,7-8 0,-11 11 0,0-1 0,1 0 0,-1-1 0,-1 1 0,1 0 0,0 0 0,-1-1 0,0 1 0,1-1 0,-1 0 0,-1 1 0,1-1 0,0 0 0,-1 1 0,0-1 0,0 0 0,0 1 0,0-1 0,-1 0 0,0 0 0,1 1 0,-1-1 0,0 1 0,-1-1 0,1 1 0,-3-6 0,2 5 0,0 1 0,-1-1 0,1 0 0,-1 1 0,1-1 0,-1 1 0,0 0 0,0 0 0,-1 0 0,1 0 0,0 1 0,-1-1 0,0 1 0,0 0 0,0 0 0,0 0 0,0 1 0,0-1 0,0 1 0,0 0 0,0 0 0,-1 1 0,1-1 0,0 1 0,-1 0 0,1 0 0,-1 0 0,-7 2 0,6-1 0,0 0 0,1 1 0,-1 0 0,0 0 0,1 0 0,0 1 0,-1 0 0,1 0 0,0 0 0,0 1 0,0-1 0,1 1 0,0 0 0,-1 1 0,1-1 0,1 1 0,-1-1 0,1 1 0,-1 0 0,-3 10 0,4-4 0,0 0 0,1 0 0,0 0 0,0 0 0,1 1 0,1-1 0,0 0 0,1 0 0,0 1 0,1-1 0,0 0 0,0 0 0,1 0 0,1 0 0,8 17 0,3 5 0,2-1 0,1 0 0,35 46 0,-42-64-455,0 0 0,24 22 0,-10-16-6371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1.947"/>
    </inkml:context>
    <inkml:brush xml:id="br0">
      <inkml:brushProperty name="width" value="0.05" units="cm"/>
      <inkml:brushProperty name="height" value="0.05" units="cm"/>
    </inkml:brush>
  </inkml:definitions>
  <inkml:trace contextRef="#ctx0" brushRef="#br0">23 335 24575,'-2'1'0,"1"1"0,0 0 0,0 0 0,0 0 0,0 0 0,0 1 0,0-1 0,0 0 0,0 0 0,1 0 0,0 1 0,-1-1 0,1 0 0,0 1 0,0-1 0,0 0 0,0 1 0,0-1 0,1 0 0,-1 1 0,1-1 0,0 0 0,-1 0 0,1 0 0,0 1 0,2 2 0,4 8 0,0-1 0,0 0 0,12 12 0,-14-17 0,4 6 0,-1 1 0,0 0 0,0 1 0,-2 0 0,0 0 0,0 0 0,-2 1 0,5 26 0,-9-42 0,0 0 0,0 0 0,0 0 0,0 0 0,0 0 0,0 0 0,0 0 0,0 0 0,0 0 0,0 0 0,0 0 0,0 0 0,0 0 0,0 0 0,0 0 0,0 0 0,0 0 0,0 0 0,0 0 0,0 0 0,-1 0 0,1 0 0,0 0 0,0 0 0,0 0 0,0 0 0,0 0 0,0 0 0,0 0 0,0 0 0,0 0 0,0 0 0,0 0 0,0 0 0,0 0 0,0 0 0,0 0 0,0 0 0,0 0 0,0 0 0,-1 0 0,1 0 0,0 0 0,0 0 0,0 0 0,-6-10 0,-7-16 0,-64-189 0,69 187 0,1-1 0,1 1 0,2-1 0,1 0 0,1-53 0,3 74 0,-1 0 0,2 0 0,-1 0 0,1 0 0,0 1 0,0-1 0,1 1 0,0-1 0,1 1 0,0 0 0,0 1 0,0-1 0,8-9 0,-8 13 0,-1-1 0,1 1 0,0 0 0,0 1 0,0-1 0,0 1 0,0-1 0,1 1 0,-1 0 0,1 1 0,-1-1 0,1 1 0,0 0 0,-1 0 0,1 1 0,0-1 0,0 1 0,0 0 0,-1 0 0,1 0 0,0 1 0,0 0 0,7 2 0,6 2 0,-1 1 0,0 0 0,0 1 0,28 17 0,-36-19 0,-2 0 0,1 1 0,0 0 0,-1 0 0,0 1 0,-1 0 0,1 0 0,-1 0 0,-1 1 0,1 0 0,3 8 0,-7-13 0,-1-1 0,0 1 0,0-1 0,0 1 0,-1-1 0,1 1 0,-1 0 0,1-1 0,-1 1 0,0 0 0,0-1 0,0 1 0,0 0 0,0-1 0,-1 1 0,1 0 0,-1-1 0,0 1 0,-2 4 0,1-3 0,-1-1 0,1 1 0,-1-1 0,0 0 0,0 0 0,0 0 0,0 0 0,0 0 0,-1-1 0,1 1 0,-7 2 0,-5 2 0,-1 0 0,-1-2 0,1 1 0,-1-2 0,-18 3 0,20-5 0,1 0 0,0 1 0,0 0 0,0 1 0,0 0 0,-17 8 0,28-11 0,1 0 0,0 1 0,0-1 0,0 0 0,0 1 0,0-1 0,0 1 0,1 0 0,-1-1 0,0 1 0,1 0 0,-1 0 0,1 0 0,0 0 0,0 0 0,0 1 0,0-1 0,0 0 0,0 1 0,0-1 0,1 0 0,-1 1 0,1-1 0,0 1 0,0-1 0,0 0 0,0 1 0,0-1 0,0 1 0,1-1 0,-1 1 0,1-1 0,0 0 0,-1 1 0,1-1 0,0 0 0,0 0 0,3 3 0,5 12 0,1 0 0,0-1 0,2-1 0,0 0 0,1 0 0,15 13 0,8 4 0,49 34 0,-73-57-227,0-1-1,0-1 1,1 0-1,0-1 1,26 9-1,-13-9-6598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2.334"/>
    </inkml:context>
    <inkml:brush xml:id="br0">
      <inkml:brushProperty name="width" value="0.05" units="cm"/>
      <inkml:brushProperty name="height" value="0.05" units="cm"/>
    </inkml:brush>
  </inkml:definitions>
  <inkml:trace contextRef="#ctx0" brushRef="#br0">162 168 24575,'-27'7'0,"23"0"0,16 0 0,0-4 0,0 0 0,0-2 0,0 1 0,1-1 0,-1-1 0,0 0 0,0-1 0,0 0 0,16-4 0,-25 4 0,1 0 0,0 0 0,-1 0 0,1 0 0,-1 0 0,0-1 0,1 0 0,-1 1 0,0-1 0,0 0 0,0-1 0,0 1 0,-1 0 0,1-1 0,-1 0 0,1 0 0,-1 1 0,0-1 0,0 0 0,0-1 0,0 1 0,-1 0 0,1-1 0,-1 1 0,0-1 0,0 1 0,0-1 0,0 1 0,-1-1 0,1 0 0,-1 1 0,0-1 0,0 0 0,-1-5 0,0 5 0,0 0 0,1 0 0,-1 0 0,-1 0 0,1 0 0,0 1 0,-1-1 0,0 0 0,0 1 0,0-1 0,0 1 0,-1 0 0,1 0 0,-1-1 0,0 2 0,0-1 0,-4-3 0,2 3 0,-1-1 0,1 1 0,-1 0 0,0 1 0,0-1 0,0 1 0,-1 1 0,1-1 0,0 1 0,-8-1 0,3 1 0,0 1 0,0 0 0,0 0 0,-1 1 0,1 1 0,0 0 0,0 0 0,1 1 0,-1 0 0,0 1 0,1 0 0,-13 8 0,16-8 0,0 1 0,1 0 0,0 0 0,0 1 0,0 0 0,1 0 0,0 0 0,0 1 0,0-1 0,1 1 0,0 0 0,0 1 0,1-1 0,0 0 0,-4 16 0,6-18 0,0 0 0,1 0 0,0 1 0,-1-1 0,2 0 0,-1 0 0,1 0 0,-1 1 0,1-1 0,1 0 0,-1 0 0,1 0 0,0 0 0,0-1 0,0 1 0,1 0 0,0-1 0,0 0 0,0 1 0,0-1 0,0 0 0,1-1 0,0 1 0,0-1 0,5 4 0,5 2-114,1-1 1,0 0-1,1-1 0,-1-1 0,1-1 1,1 0-1,-1-1 0,1 0 0,-1-2 1,1 0-1,24 0 0,5-1-6712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7:22.807"/>
    </inkml:context>
    <inkml:brush xml:id="br0">
      <inkml:brushProperty name="width" value="0.05" units="cm"/>
      <inkml:brushProperty name="height" value="0.05" units="cm"/>
    </inkml:brush>
  </inkml:definitions>
  <inkml:trace contextRef="#ctx0" brushRef="#br0">60 107 24575,'-19'-5'0,"18"4"0,1 1 0,-1-1 0,0 1 0,1-1 0,-1 1 0,0 0 0,1-1 0,-1 1 0,0 0 0,0 0 0,1-1 0,-1 1 0,0 0 0,0 0 0,1 0 0,-1 0 0,0 0 0,0 0 0,0 0 0,1 0 0,-1 0 0,0 1 0,0-1 0,1 0 0,-1 0 0,0 1 0,1-1 0,-1 0 0,0 1 0,1-1 0,-1 1 0,0-1 0,1 1 0,-1-1 0,1 1 0,-1-1 0,1 1 0,-1 0 0,1-1 0,-1 1 0,1 0 0,0-1 0,-1 1 0,1 0 0,0 0 0,0-1 0,-1 1 0,1 0 0,0 0 0,0-1 0,0 2 0,-1 8 0,-1-1 0,2 1 0,-1 0 0,2-1 0,-1 1 0,1 0 0,1-1 0,-1 1 0,5 12 0,0 6 0,9 54 0,-4 0 0,0 143 0,-34-756 0,23 528 0,-2-10 0,2 1 0,-1-1 0,4-23 0,-3 34 0,1 0 0,-1 0 0,1 0 0,-1 0 0,1 1 0,0-1 0,-1 0 0,1 0 0,0 1 0,0-1 0,1 0 0,-1 1 0,0-1 0,2-1 0,-2 2 0,0 1 0,1-1 0,-1 1 0,0-1 0,0 1 0,1 0 0,-1-1 0,0 1 0,0 0 0,1 0 0,-1 0 0,0 0 0,1 0 0,-1 0 0,0 0 0,0 0 0,1 1 0,-1-1 0,0 0 0,0 1 0,1-1 0,-1 1 0,0-1 0,1 2 0,5 2 0,-1 0 0,1 0 0,-1 1 0,-1-1 0,1 2 0,-1-1 0,8 9 0,31 48 0,-34-48 0,-3-4 0,-1 1 0,1-1 0,-2 1 0,0 0 0,0 1 0,-1-1 0,5 20 0,-9-27 0,1 0 0,0-1 0,-1 1 0,0 0 0,0 0 0,0-1 0,-1 1 0,1 0 0,-1-1 0,0 1 0,0 0 0,0-1 0,0 1 0,-1-1 0,1 1 0,-1-1 0,0 0 0,0 0 0,0 0 0,0 0 0,-1 0 0,1 0 0,-1 0 0,0-1 0,0 1 0,0-1 0,0 0 0,-6 3 0,-1 0-114,-1-1 1,-1 0-1,1-1 0,0 0 0,-1-1 1,0-1-1,1 1 0,-1-2 0,0 1 1,1-2-1,-21-2 0,-6-3-6712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1.705"/>
    </inkml:context>
    <inkml:brush xml:id="br0">
      <inkml:brushProperty name="width" value="0.05" units="cm"/>
      <inkml:brushProperty name="height" value="0.05" units="cm"/>
    </inkml:brush>
  </inkml:definitions>
  <inkml:trace contextRef="#ctx0" brushRef="#br0">469 57 24575,'0'-1'0,"0"-1"0,0 0 0,0 1 0,0-1 0,0 0 0,-1 1 0,1-1 0,0 0 0,-1 1 0,1-1 0,-1 1 0,0-1 0,0 1 0,0-1 0,1 1 0,-1-1 0,0 1 0,-1 0 0,1 0 0,0-1 0,-2 0 0,0 0 0,1 1 0,0 0 0,-1 0 0,1 1 0,-1-1 0,1 0 0,-1 1 0,1-1 0,-1 1 0,1 0 0,-1 0 0,-4 1 0,-7 1 0,1 0 0,0 2 0,0-1 0,-17 8 0,3 0 0,1 0 0,0 2 0,1 1 0,0 1 0,1 1 0,-28 25 0,41-30 0,-1 0 0,2 0 0,0 1 0,0 1 0,1 0 0,0 0 0,1 1 0,1 0 0,0 0 0,1 1 0,1 0 0,0 0 0,-3 16 0,4-5 0,0 1 0,2 0 0,1-1 0,1 1 0,1 0 0,1 0 0,2-1 0,0 1 0,16 46 0,-14-55 0,1-1 0,0 0 0,2 0 0,0-1 0,1 0 0,0-1 0,1 0 0,1 0 0,1-1 0,0-1 0,0 0 0,1-1 0,1 0 0,30 17 0,-18-15 0,1-2 0,0-1 0,1-1 0,-1-1 0,2-2 0,-1-1 0,1-1 0,0-2 0,0 0 0,1-3 0,39-3 0,-32 0 0,-1-3 0,0 0 0,0-3 0,0-1 0,-2-2 0,1-1 0,-1-2 0,55-32 0,-69 34 0,0-1 0,0-2 0,-2 0 0,0-1 0,0-1 0,-2 0 0,0-2 0,20-31 0,-26 34 0,-2-1 0,0 0 0,-1 0 0,-1-1 0,0 0 0,-2 0 0,0 0 0,-1-1 0,-1 0 0,-1 0 0,0-25 0,-3 22 0,0 1 0,-1-1 0,-2 1 0,0 0 0,-1 0 0,-1 0 0,-1 1 0,-1 0 0,-20-36 0,21 44 0,-2 0 0,0 0 0,-1 1 0,0 1 0,0-1 0,-1 2 0,-1-1 0,0 2 0,0 0 0,-1 0 0,0 1 0,0 0 0,-1 1 0,0 1 0,-17-5 0,13 6-65,0 1 0,0 1 0,0 1 0,0 0 0,-1 1 0,1 1 0,0 1 0,-1 1 0,1 0 0,0 2 0,0 0 0,1 0 0,-1 2 0,1 0 0,0 1 0,0 1 0,1 1 0,0 0 0,1 1 0,-23 18 0,21-12-6761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3.107"/>
    </inkml:context>
    <inkml:brush xml:id="br0">
      <inkml:brushProperty name="width" value="0.05" units="cm"/>
      <inkml:brushProperty name="height" value="0.05" units="cm"/>
    </inkml:brush>
  </inkml:definitions>
  <inkml:trace contextRef="#ctx0" brushRef="#br0">499 28 24575,'0'-1'0,"-1"0"0,1 0 0,0 0 0,-1 0 0,1 0 0,0 1 0,-1-1 0,0 0 0,1 0 0,-1 0 0,1 0 0,-1 0 0,0 1 0,0-1 0,1 0 0,-1 1 0,0-1 0,0 1 0,0-1 0,0 0 0,0 1 0,0 0 0,1-1 0,-1 1 0,0 0 0,0-1 0,-2 1 0,-30-6 0,31 6 0,-20-2 0,0 1 0,0 1 0,0 1 0,0 1 0,0 1 0,0 1 0,-38 12 0,44-10 0,1 0 0,0 0 0,0 1 0,0 1 0,1 1 0,0 0 0,0 1 0,1 0 0,1 1 0,0 1 0,-12 14 0,18-19 0,1 1 0,0-1 0,0 1 0,0 1 0,1-1 0,1 1 0,-1-1 0,1 1 0,1 0 0,-1 0 0,2 0 0,-1 1 0,1-1 0,1 0 0,0 1 0,0-1 0,1 0 0,2 13 0,-1-13 0,0-1 0,1 0 0,0 0 0,1 0 0,-1 0 0,2-1 0,-1 0 0,1 1 0,0-2 0,0 1 0,1 0 0,0-1 0,0 0 0,1-1 0,-1 1 0,1-1 0,0 0 0,1-1 0,14 7 0,-3-3 0,0-2 0,0 0 0,1-1 0,0-1 0,0-1 0,0-1 0,0 0 0,25-2 0,-29-1 0,1 0 0,-1-1 0,0-1 0,0-1 0,0 0 0,-1-1 0,1 0 0,-1-2 0,0 1 0,21-15 0,-30 17-170,1-1-1,-1 0 0,0-1 1,-1 1-1,0-1 0,0 0 1,6-9-1,3-10-6655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3.482"/>
    </inkml:context>
    <inkml:brush xml:id="br0">
      <inkml:brushProperty name="width" value="0.05" units="cm"/>
      <inkml:brushProperty name="height" value="0.05" units="cm"/>
    </inkml:brush>
  </inkml:definitions>
  <inkml:trace contextRef="#ctx0" brushRef="#br0">1 38 24575,'0'-4'0,"4"-3"0,2-4 0,5 0 0,0 7 0,-2 8 0,2 8 0,0 12 0,-3 5 0,3 9 0,-2 6 0,-1 5 0,2 3 0,0 3 0,-2-9-8191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4:45:04.948"/>
    </inkml:context>
    <inkml:brush xml:id="br0">
      <inkml:brushProperty name="width" value="0.05" units="cm"/>
      <inkml:brushProperty name="height" value="0.05" units="cm"/>
    </inkml:brush>
  </inkml:definitions>
  <inkml:trace contextRef="#ctx0" brushRef="#br0">54 32 24575,'-7'-27'0,"0"23"0,-1 17 0,0 13 0,1 0 0,1 1 0,1 0 0,2 0 0,0 0 0,3 50 0,26 167 0,-21-214 0,22 156 0,28 209 0,-31 2 0,-14-262-1365,-11-122-5461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hyperlink" Target="https://github.com/signup?source=login" TargetMode="External"/><Relationship Id="rId7" Type="http://schemas.openxmlformats.org/officeDocument/2006/relationships/image" Target="../media/image19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52.png"/><Relationship Id="rId4" Type="http://schemas.openxmlformats.org/officeDocument/2006/relationships/hyperlink" Target="https://freesvg.org/simple-white-cloud-icon-vector-graphic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3.jpeg"/><Relationship Id="rId7" Type="http://schemas.openxmlformats.org/officeDocument/2006/relationships/image" Target="../media/image19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173.xml"/><Relationship Id="rId5" Type="http://schemas.openxmlformats.org/officeDocument/2006/relationships/image" Target="../media/image179.png"/><Relationship Id="rId4" Type="http://schemas.openxmlformats.org/officeDocument/2006/relationships/customXml" Target="../ink/ink17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22.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1.emf"/></Relationships>
</file>

<file path=ppt/slides/_rels/slide23.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10.jpeg"/><Relationship Id="rId3" Type="http://schemas.openxmlformats.org/officeDocument/2006/relationships/image" Target="../media/image205.jpeg"/><Relationship Id="rId7" Type="http://schemas.openxmlformats.org/officeDocument/2006/relationships/image" Target="../media/image20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8.tiff"/><Relationship Id="rId5" Type="http://schemas.openxmlformats.org/officeDocument/2006/relationships/image" Target="../media/image207.tiff"/><Relationship Id="rId10" Type="http://schemas.openxmlformats.org/officeDocument/2006/relationships/image" Target="../media/image2.png"/><Relationship Id="rId4" Type="http://schemas.openxmlformats.org/officeDocument/2006/relationships/image" Target="../media/image206.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1.jpg"/><Relationship Id="rId7" Type="http://schemas.openxmlformats.org/officeDocument/2006/relationships/image" Target="../media/image21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4.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6" Type="http://schemas.openxmlformats.org/officeDocument/2006/relationships/customXml" Target="../ink/ink14.xml"/><Relationship Id="rId21" Type="http://schemas.openxmlformats.org/officeDocument/2006/relationships/image" Target="../media/image14.png"/><Relationship Id="rId42" Type="http://schemas.openxmlformats.org/officeDocument/2006/relationships/customXml" Target="../ink/ink22.xml"/><Relationship Id="rId47" Type="http://schemas.openxmlformats.org/officeDocument/2006/relationships/image" Target="../media/image27.png"/><Relationship Id="rId63" Type="http://schemas.openxmlformats.org/officeDocument/2006/relationships/image" Target="../media/image35.png"/><Relationship Id="rId68" Type="http://schemas.openxmlformats.org/officeDocument/2006/relationships/customXml" Target="../ink/ink35.xml"/><Relationship Id="rId84" Type="http://schemas.openxmlformats.org/officeDocument/2006/relationships/customXml" Target="../ink/ink43.xml"/><Relationship Id="rId89" Type="http://schemas.openxmlformats.org/officeDocument/2006/relationships/image" Target="../media/image48.png"/><Relationship Id="rId16" Type="http://schemas.openxmlformats.org/officeDocument/2006/relationships/customXml" Target="../ink/ink9.xml"/><Relationship Id="rId11" Type="http://schemas.openxmlformats.org/officeDocument/2006/relationships/image" Target="../media/image9.png"/><Relationship Id="rId32" Type="http://schemas.openxmlformats.org/officeDocument/2006/relationships/customXml" Target="../ink/ink17.xml"/><Relationship Id="rId37" Type="http://schemas.openxmlformats.org/officeDocument/2006/relationships/image" Target="../media/image22.png"/><Relationship Id="rId53" Type="http://schemas.openxmlformats.org/officeDocument/2006/relationships/image" Target="../media/image30.png"/><Relationship Id="rId58" Type="http://schemas.openxmlformats.org/officeDocument/2006/relationships/customXml" Target="../ink/ink30.xml"/><Relationship Id="rId74" Type="http://schemas.openxmlformats.org/officeDocument/2006/relationships/customXml" Target="../ink/ink38.xml"/><Relationship Id="rId79" Type="http://schemas.openxmlformats.org/officeDocument/2006/relationships/image" Target="../media/image43.png"/><Relationship Id="rId5" Type="http://schemas.openxmlformats.org/officeDocument/2006/relationships/image" Target="../media/image6.png"/><Relationship Id="rId90" Type="http://schemas.openxmlformats.org/officeDocument/2006/relationships/customXml" Target="../ink/ink46.xml"/><Relationship Id="rId22" Type="http://schemas.openxmlformats.org/officeDocument/2006/relationships/customXml" Target="../ink/ink12.xml"/><Relationship Id="rId27" Type="http://schemas.openxmlformats.org/officeDocument/2006/relationships/image" Target="../media/image17.png"/><Relationship Id="rId43" Type="http://schemas.openxmlformats.org/officeDocument/2006/relationships/image" Target="../media/image25.png"/><Relationship Id="rId48" Type="http://schemas.openxmlformats.org/officeDocument/2006/relationships/customXml" Target="../ink/ink25.xml"/><Relationship Id="rId64" Type="http://schemas.openxmlformats.org/officeDocument/2006/relationships/customXml" Target="../ink/ink33.xml"/><Relationship Id="rId69" Type="http://schemas.openxmlformats.org/officeDocument/2006/relationships/image" Target="../media/image38.png"/><Relationship Id="rId8" Type="http://schemas.openxmlformats.org/officeDocument/2006/relationships/customXml" Target="../ink/ink5.xml"/><Relationship Id="rId51" Type="http://schemas.openxmlformats.org/officeDocument/2006/relationships/image" Target="../media/image29.png"/><Relationship Id="rId72" Type="http://schemas.openxmlformats.org/officeDocument/2006/relationships/customXml" Target="../ink/ink37.xml"/><Relationship Id="rId80" Type="http://schemas.openxmlformats.org/officeDocument/2006/relationships/customXml" Target="../ink/ink41.xml"/><Relationship Id="rId85" Type="http://schemas.openxmlformats.org/officeDocument/2006/relationships/image" Target="../media/image46.png"/><Relationship Id="rId93" Type="http://schemas.openxmlformats.org/officeDocument/2006/relationships/image" Target="../media/image50.png"/><Relationship Id="rId3" Type="http://schemas.openxmlformats.org/officeDocument/2006/relationships/image" Target="../media/image5.png"/><Relationship Id="rId12" Type="http://schemas.openxmlformats.org/officeDocument/2006/relationships/customXml" Target="../ink/ink7.xml"/><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33.png"/><Relationship Id="rId67" Type="http://schemas.openxmlformats.org/officeDocument/2006/relationships/image" Target="../media/image37.png"/><Relationship Id="rId20" Type="http://schemas.openxmlformats.org/officeDocument/2006/relationships/customXml" Target="../ink/ink11.xml"/><Relationship Id="rId41" Type="http://schemas.openxmlformats.org/officeDocument/2006/relationships/image" Target="../media/image24.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75" Type="http://schemas.openxmlformats.org/officeDocument/2006/relationships/image" Target="../media/image41.png"/><Relationship Id="rId83" Type="http://schemas.openxmlformats.org/officeDocument/2006/relationships/image" Target="../media/image45.png"/><Relationship Id="rId88" Type="http://schemas.openxmlformats.org/officeDocument/2006/relationships/customXml" Target="../ink/ink45.xml"/><Relationship Id="rId91"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customXml" Target="../ink/ink4.xml"/><Relationship Id="rId15" Type="http://schemas.openxmlformats.org/officeDocument/2006/relationships/image" Target="../media/image11.png"/><Relationship Id="rId23" Type="http://schemas.openxmlformats.org/officeDocument/2006/relationships/image" Target="../media/image15.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28.png"/><Relationship Id="rId57" Type="http://schemas.openxmlformats.org/officeDocument/2006/relationships/image" Target="../media/image32.png"/><Relationship Id="rId10" Type="http://schemas.openxmlformats.org/officeDocument/2006/relationships/customXml" Target="../ink/ink6.xml"/><Relationship Id="rId31" Type="http://schemas.openxmlformats.org/officeDocument/2006/relationships/image" Target="../media/image19.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36.png"/><Relationship Id="rId73" Type="http://schemas.openxmlformats.org/officeDocument/2006/relationships/image" Target="../media/image40.png"/><Relationship Id="rId78" Type="http://schemas.openxmlformats.org/officeDocument/2006/relationships/customXml" Target="../ink/ink40.xml"/><Relationship Id="rId81" Type="http://schemas.openxmlformats.org/officeDocument/2006/relationships/image" Target="../media/image44.png"/><Relationship Id="rId86" Type="http://schemas.openxmlformats.org/officeDocument/2006/relationships/customXml" Target="../ink/ink44.xml"/><Relationship Id="rId4" Type="http://schemas.openxmlformats.org/officeDocument/2006/relationships/customXml" Target="../ink/ink3.xml"/><Relationship Id="rId9" Type="http://schemas.openxmlformats.org/officeDocument/2006/relationships/image" Target="../media/image8.png"/><Relationship Id="rId13" Type="http://schemas.openxmlformats.org/officeDocument/2006/relationships/image" Target="../media/image10.png"/><Relationship Id="rId18" Type="http://schemas.openxmlformats.org/officeDocument/2006/relationships/customXml" Target="../ink/ink10.xml"/><Relationship Id="rId39" Type="http://schemas.openxmlformats.org/officeDocument/2006/relationships/image" Target="../media/image23.png"/><Relationship Id="rId34" Type="http://schemas.openxmlformats.org/officeDocument/2006/relationships/customXml" Target="../ink/ink18.xml"/><Relationship Id="rId50" Type="http://schemas.openxmlformats.org/officeDocument/2006/relationships/customXml" Target="../ink/ink26.xml"/><Relationship Id="rId55" Type="http://schemas.openxmlformats.org/officeDocument/2006/relationships/image" Target="../media/image31.png"/><Relationship Id="rId76" Type="http://schemas.openxmlformats.org/officeDocument/2006/relationships/customXml" Target="../ink/ink39.xml"/><Relationship Id="rId7" Type="http://schemas.openxmlformats.org/officeDocument/2006/relationships/image" Target="../media/image7.png"/><Relationship Id="rId71" Type="http://schemas.openxmlformats.org/officeDocument/2006/relationships/image" Target="../media/image39.png"/><Relationship Id="rId92" Type="http://schemas.openxmlformats.org/officeDocument/2006/relationships/customXml" Target="../ink/ink47.xml"/><Relationship Id="rId2" Type="http://schemas.openxmlformats.org/officeDocument/2006/relationships/customXml" Target="../ink/ink2.xml"/><Relationship Id="rId29" Type="http://schemas.openxmlformats.org/officeDocument/2006/relationships/image" Target="../media/image18.png"/><Relationship Id="rId24" Type="http://schemas.openxmlformats.org/officeDocument/2006/relationships/customXml" Target="../ink/ink13.xml"/><Relationship Id="rId40" Type="http://schemas.openxmlformats.org/officeDocument/2006/relationships/customXml" Target="../ink/ink21.xml"/><Relationship Id="rId45" Type="http://schemas.openxmlformats.org/officeDocument/2006/relationships/image" Target="../media/image26.png"/><Relationship Id="rId66" Type="http://schemas.openxmlformats.org/officeDocument/2006/relationships/customXml" Target="../ink/ink34.xml"/><Relationship Id="rId87" Type="http://schemas.openxmlformats.org/officeDocument/2006/relationships/image" Target="../media/image47.png"/><Relationship Id="rId61" Type="http://schemas.openxmlformats.org/officeDocument/2006/relationships/image" Target="../media/image34.png"/><Relationship Id="rId82" Type="http://schemas.openxmlformats.org/officeDocument/2006/relationships/customXml" Target="../ink/ink42.xml"/><Relationship Id="rId19" Type="http://schemas.openxmlformats.org/officeDocument/2006/relationships/image" Target="../media/image13.png"/><Relationship Id="rId14" Type="http://schemas.openxmlformats.org/officeDocument/2006/relationships/customXml" Target="../ink/ink8.xml"/><Relationship Id="rId30" Type="http://schemas.openxmlformats.org/officeDocument/2006/relationships/customXml" Target="../ink/ink16.xml"/><Relationship Id="rId35" Type="http://schemas.openxmlformats.org/officeDocument/2006/relationships/image" Target="../media/image21.png"/><Relationship Id="rId56" Type="http://schemas.openxmlformats.org/officeDocument/2006/relationships/customXml" Target="../ink/ink29.xml"/><Relationship Id="rId77"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s://www.pngall.com/blocked-png" TargetMode="External"/><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svg"/></Relationships>
</file>

<file path=ppt/slides/_rels/slide9.xml.rels><?xml version="1.0" encoding="UTF-8" standalone="yes"?>
<Relationships xmlns="http://schemas.openxmlformats.org/package/2006/relationships"><Relationship Id="rId117" Type="http://schemas.openxmlformats.org/officeDocument/2006/relationships/image" Target="../media/image120.png"/><Relationship Id="rId21" Type="http://schemas.openxmlformats.org/officeDocument/2006/relationships/image" Target="../media/image72.png"/><Relationship Id="rId42" Type="http://schemas.openxmlformats.org/officeDocument/2006/relationships/customXml" Target="../ink/ink68.xml"/><Relationship Id="rId63" Type="http://schemas.openxmlformats.org/officeDocument/2006/relationships/image" Target="../media/image93.png"/><Relationship Id="rId84" Type="http://schemas.openxmlformats.org/officeDocument/2006/relationships/customXml" Target="../ink/ink89.xml"/><Relationship Id="rId138" Type="http://schemas.openxmlformats.org/officeDocument/2006/relationships/customXml" Target="../ink/ink116.xml"/><Relationship Id="rId159" Type="http://schemas.openxmlformats.org/officeDocument/2006/relationships/image" Target="../media/image141.png"/><Relationship Id="rId170" Type="http://schemas.openxmlformats.org/officeDocument/2006/relationships/customXml" Target="../ink/ink132.xml"/><Relationship Id="rId191" Type="http://schemas.openxmlformats.org/officeDocument/2006/relationships/image" Target="../media/image157.png"/><Relationship Id="rId205" Type="http://schemas.openxmlformats.org/officeDocument/2006/relationships/image" Target="../media/image164.png"/><Relationship Id="rId226" Type="http://schemas.openxmlformats.org/officeDocument/2006/relationships/customXml" Target="../ink/ink160.xml"/><Relationship Id="rId247" Type="http://schemas.openxmlformats.org/officeDocument/2006/relationships/image" Target="../media/image185.png"/><Relationship Id="rId107" Type="http://schemas.openxmlformats.org/officeDocument/2006/relationships/image" Target="../media/image115.png"/><Relationship Id="rId11" Type="http://schemas.openxmlformats.org/officeDocument/2006/relationships/image" Target="../media/image67.png"/><Relationship Id="rId32" Type="http://schemas.openxmlformats.org/officeDocument/2006/relationships/customXml" Target="../ink/ink63.xml"/><Relationship Id="rId53" Type="http://schemas.openxmlformats.org/officeDocument/2006/relationships/image" Target="../media/image88.png"/><Relationship Id="rId74" Type="http://schemas.openxmlformats.org/officeDocument/2006/relationships/customXml" Target="../ink/ink84.xml"/><Relationship Id="rId128" Type="http://schemas.openxmlformats.org/officeDocument/2006/relationships/customXml" Target="../ink/ink111.xml"/><Relationship Id="rId149" Type="http://schemas.openxmlformats.org/officeDocument/2006/relationships/image" Target="../media/image136.png"/><Relationship Id="rId5" Type="http://schemas.openxmlformats.org/officeDocument/2006/relationships/image" Target="../media/image64.png"/><Relationship Id="rId95" Type="http://schemas.openxmlformats.org/officeDocument/2006/relationships/image" Target="../media/image109.png"/><Relationship Id="rId160" Type="http://schemas.openxmlformats.org/officeDocument/2006/relationships/customXml" Target="../ink/ink127.xml"/><Relationship Id="rId181" Type="http://schemas.openxmlformats.org/officeDocument/2006/relationships/image" Target="../media/image152.png"/><Relationship Id="rId216" Type="http://schemas.openxmlformats.org/officeDocument/2006/relationships/customXml" Target="../ink/ink155.xml"/><Relationship Id="rId237" Type="http://schemas.openxmlformats.org/officeDocument/2006/relationships/image" Target="../media/image180.png"/><Relationship Id="rId22" Type="http://schemas.openxmlformats.org/officeDocument/2006/relationships/customXml" Target="../ink/ink58.xml"/><Relationship Id="rId43" Type="http://schemas.openxmlformats.org/officeDocument/2006/relationships/image" Target="../media/image83.png"/><Relationship Id="rId64" Type="http://schemas.openxmlformats.org/officeDocument/2006/relationships/customXml" Target="../ink/ink79.xml"/><Relationship Id="rId118" Type="http://schemas.openxmlformats.org/officeDocument/2006/relationships/customXml" Target="../ink/ink106.xml"/><Relationship Id="rId139" Type="http://schemas.openxmlformats.org/officeDocument/2006/relationships/image" Target="../media/image131.png"/><Relationship Id="rId85" Type="http://schemas.openxmlformats.org/officeDocument/2006/relationships/image" Target="../media/image104.png"/><Relationship Id="rId150" Type="http://schemas.openxmlformats.org/officeDocument/2006/relationships/customXml" Target="../ink/ink122.xml"/><Relationship Id="rId171" Type="http://schemas.openxmlformats.org/officeDocument/2006/relationships/image" Target="../media/image147.png"/><Relationship Id="rId192" Type="http://schemas.openxmlformats.org/officeDocument/2006/relationships/customXml" Target="../ink/ink143.xml"/><Relationship Id="rId206" Type="http://schemas.openxmlformats.org/officeDocument/2006/relationships/customXml" Target="../ink/ink150.xml"/><Relationship Id="rId227" Type="http://schemas.openxmlformats.org/officeDocument/2006/relationships/image" Target="../media/image175.png"/><Relationship Id="rId248" Type="http://schemas.openxmlformats.org/officeDocument/2006/relationships/customXml" Target="../ink/ink171.xml"/><Relationship Id="rId12" Type="http://schemas.openxmlformats.org/officeDocument/2006/relationships/customXml" Target="../ink/ink53.xml"/><Relationship Id="rId33" Type="http://schemas.openxmlformats.org/officeDocument/2006/relationships/image" Target="../media/image78.png"/><Relationship Id="rId108" Type="http://schemas.openxmlformats.org/officeDocument/2006/relationships/customXml" Target="../ink/ink101.xml"/><Relationship Id="rId129" Type="http://schemas.openxmlformats.org/officeDocument/2006/relationships/image" Target="../media/image126.png"/><Relationship Id="rId54" Type="http://schemas.openxmlformats.org/officeDocument/2006/relationships/customXml" Target="../ink/ink74.xml"/><Relationship Id="rId75" Type="http://schemas.openxmlformats.org/officeDocument/2006/relationships/image" Target="../media/image99.png"/><Relationship Id="rId96" Type="http://schemas.openxmlformats.org/officeDocument/2006/relationships/customXml" Target="../ink/ink95.xml"/><Relationship Id="rId140" Type="http://schemas.openxmlformats.org/officeDocument/2006/relationships/customXml" Target="../ink/ink117.xml"/><Relationship Id="rId161" Type="http://schemas.openxmlformats.org/officeDocument/2006/relationships/image" Target="../media/image142.png"/><Relationship Id="rId182" Type="http://schemas.openxmlformats.org/officeDocument/2006/relationships/customXml" Target="../ink/ink138.xml"/><Relationship Id="rId217" Type="http://schemas.openxmlformats.org/officeDocument/2006/relationships/image" Target="../media/image170.png"/><Relationship Id="rId6" Type="http://schemas.openxmlformats.org/officeDocument/2006/relationships/customXml" Target="../ink/ink50.xml"/><Relationship Id="rId238" Type="http://schemas.openxmlformats.org/officeDocument/2006/relationships/customXml" Target="../ink/ink166.xml"/><Relationship Id="rId23" Type="http://schemas.openxmlformats.org/officeDocument/2006/relationships/image" Target="../media/image73.png"/><Relationship Id="rId119" Type="http://schemas.openxmlformats.org/officeDocument/2006/relationships/image" Target="../media/image121.png"/><Relationship Id="rId44" Type="http://schemas.openxmlformats.org/officeDocument/2006/relationships/customXml" Target="../ink/ink69.xml"/><Relationship Id="rId65" Type="http://schemas.openxmlformats.org/officeDocument/2006/relationships/image" Target="../media/image94.png"/><Relationship Id="rId86" Type="http://schemas.openxmlformats.org/officeDocument/2006/relationships/customXml" Target="../ink/ink90.xml"/><Relationship Id="rId130" Type="http://schemas.openxmlformats.org/officeDocument/2006/relationships/customXml" Target="../ink/ink112.xml"/><Relationship Id="rId151" Type="http://schemas.openxmlformats.org/officeDocument/2006/relationships/image" Target="../media/image137.png"/><Relationship Id="rId172" Type="http://schemas.openxmlformats.org/officeDocument/2006/relationships/customXml" Target="../ink/ink133.xml"/><Relationship Id="rId193" Type="http://schemas.openxmlformats.org/officeDocument/2006/relationships/image" Target="../media/image158.png"/><Relationship Id="rId207" Type="http://schemas.openxmlformats.org/officeDocument/2006/relationships/image" Target="../media/image165.png"/><Relationship Id="rId228" Type="http://schemas.openxmlformats.org/officeDocument/2006/relationships/customXml" Target="../ink/ink161.xml"/><Relationship Id="rId249" Type="http://schemas.openxmlformats.org/officeDocument/2006/relationships/image" Target="../media/image186.png"/><Relationship Id="rId13" Type="http://schemas.openxmlformats.org/officeDocument/2006/relationships/image" Target="../media/image68.png"/><Relationship Id="rId109" Type="http://schemas.openxmlformats.org/officeDocument/2006/relationships/image" Target="../media/image116.png"/><Relationship Id="rId34" Type="http://schemas.openxmlformats.org/officeDocument/2006/relationships/customXml" Target="../ink/ink64.xml"/><Relationship Id="rId55" Type="http://schemas.openxmlformats.org/officeDocument/2006/relationships/image" Target="../media/image89.png"/><Relationship Id="rId76" Type="http://schemas.openxmlformats.org/officeDocument/2006/relationships/customXml" Target="../ink/ink85.xml"/><Relationship Id="rId97" Type="http://schemas.openxmlformats.org/officeDocument/2006/relationships/image" Target="../media/image110.png"/><Relationship Id="rId120" Type="http://schemas.openxmlformats.org/officeDocument/2006/relationships/customXml" Target="../ink/ink107.xml"/><Relationship Id="rId141" Type="http://schemas.openxmlformats.org/officeDocument/2006/relationships/image" Target="../media/image132.png"/><Relationship Id="rId7" Type="http://schemas.openxmlformats.org/officeDocument/2006/relationships/image" Target="../media/image65.png"/><Relationship Id="rId162" Type="http://schemas.openxmlformats.org/officeDocument/2006/relationships/customXml" Target="../ink/ink128.xml"/><Relationship Id="rId183" Type="http://schemas.openxmlformats.org/officeDocument/2006/relationships/image" Target="../media/image153.png"/><Relationship Id="rId218" Type="http://schemas.openxmlformats.org/officeDocument/2006/relationships/customXml" Target="../ink/ink156.xml"/><Relationship Id="rId239" Type="http://schemas.openxmlformats.org/officeDocument/2006/relationships/image" Target="../media/image181.png"/><Relationship Id="rId24" Type="http://schemas.openxmlformats.org/officeDocument/2006/relationships/customXml" Target="../ink/ink59.xml"/><Relationship Id="rId45" Type="http://schemas.openxmlformats.org/officeDocument/2006/relationships/image" Target="../media/image84.png"/><Relationship Id="rId66" Type="http://schemas.openxmlformats.org/officeDocument/2006/relationships/customXml" Target="../ink/ink80.xml"/><Relationship Id="rId87" Type="http://schemas.openxmlformats.org/officeDocument/2006/relationships/image" Target="../media/image105.png"/><Relationship Id="rId110" Type="http://schemas.openxmlformats.org/officeDocument/2006/relationships/customXml" Target="../ink/ink102.xml"/><Relationship Id="rId131" Type="http://schemas.openxmlformats.org/officeDocument/2006/relationships/image" Target="../media/image127.png"/><Relationship Id="rId152" Type="http://schemas.openxmlformats.org/officeDocument/2006/relationships/customXml" Target="../ink/ink123.xml"/><Relationship Id="rId173" Type="http://schemas.openxmlformats.org/officeDocument/2006/relationships/image" Target="../media/image148.png"/><Relationship Id="rId194" Type="http://schemas.openxmlformats.org/officeDocument/2006/relationships/customXml" Target="../ink/ink144.xml"/><Relationship Id="rId208" Type="http://schemas.openxmlformats.org/officeDocument/2006/relationships/customXml" Target="../ink/ink151.xml"/><Relationship Id="rId229" Type="http://schemas.openxmlformats.org/officeDocument/2006/relationships/image" Target="../media/image176.png"/><Relationship Id="rId240" Type="http://schemas.openxmlformats.org/officeDocument/2006/relationships/customXml" Target="../ink/ink167.xml"/><Relationship Id="rId14" Type="http://schemas.openxmlformats.org/officeDocument/2006/relationships/customXml" Target="../ink/ink54.xml"/><Relationship Id="rId35" Type="http://schemas.openxmlformats.org/officeDocument/2006/relationships/image" Target="../media/image79.png"/><Relationship Id="rId56" Type="http://schemas.openxmlformats.org/officeDocument/2006/relationships/customXml" Target="../ink/ink75.xml"/><Relationship Id="rId77" Type="http://schemas.openxmlformats.org/officeDocument/2006/relationships/image" Target="../media/image100.png"/><Relationship Id="rId100" Type="http://schemas.openxmlformats.org/officeDocument/2006/relationships/customXml" Target="../ink/ink97.xml"/><Relationship Id="rId8" Type="http://schemas.openxmlformats.org/officeDocument/2006/relationships/customXml" Target="../ink/ink51.xml"/><Relationship Id="rId98" Type="http://schemas.openxmlformats.org/officeDocument/2006/relationships/customXml" Target="../ink/ink96.xml"/><Relationship Id="rId121" Type="http://schemas.openxmlformats.org/officeDocument/2006/relationships/image" Target="../media/image122.png"/><Relationship Id="rId142" Type="http://schemas.openxmlformats.org/officeDocument/2006/relationships/customXml" Target="../ink/ink118.xml"/><Relationship Id="rId163" Type="http://schemas.openxmlformats.org/officeDocument/2006/relationships/image" Target="../media/image143.png"/><Relationship Id="rId184" Type="http://schemas.openxmlformats.org/officeDocument/2006/relationships/customXml" Target="../ink/ink139.xml"/><Relationship Id="rId219" Type="http://schemas.openxmlformats.org/officeDocument/2006/relationships/image" Target="../media/image171.png"/><Relationship Id="rId230" Type="http://schemas.openxmlformats.org/officeDocument/2006/relationships/customXml" Target="../ink/ink162.xml"/><Relationship Id="rId25" Type="http://schemas.openxmlformats.org/officeDocument/2006/relationships/image" Target="../media/image74.png"/><Relationship Id="rId46" Type="http://schemas.openxmlformats.org/officeDocument/2006/relationships/customXml" Target="../ink/ink70.xml"/><Relationship Id="rId67" Type="http://schemas.openxmlformats.org/officeDocument/2006/relationships/image" Target="../media/image95.png"/><Relationship Id="rId88" Type="http://schemas.openxmlformats.org/officeDocument/2006/relationships/customXml" Target="../ink/ink91.xml"/><Relationship Id="rId111" Type="http://schemas.openxmlformats.org/officeDocument/2006/relationships/image" Target="../media/image117.png"/><Relationship Id="rId132" Type="http://schemas.openxmlformats.org/officeDocument/2006/relationships/customXml" Target="../ink/ink113.xml"/><Relationship Id="rId153" Type="http://schemas.openxmlformats.org/officeDocument/2006/relationships/image" Target="../media/image138.png"/><Relationship Id="rId174" Type="http://schemas.openxmlformats.org/officeDocument/2006/relationships/customXml" Target="../ink/ink134.xml"/><Relationship Id="rId195" Type="http://schemas.openxmlformats.org/officeDocument/2006/relationships/image" Target="../media/image159.png"/><Relationship Id="rId209" Type="http://schemas.openxmlformats.org/officeDocument/2006/relationships/image" Target="../media/image166.png"/><Relationship Id="rId220" Type="http://schemas.openxmlformats.org/officeDocument/2006/relationships/customXml" Target="../ink/ink157.xml"/><Relationship Id="rId241" Type="http://schemas.openxmlformats.org/officeDocument/2006/relationships/image" Target="../media/image182.png"/><Relationship Id="rId15" Type="http://schemas.openxmlformats.org/officeDocument/2006/relationships/image" Target="../media/image69.png"/><Relationship Id="rId36" Type="http://schemas.openxmlformats.org/officeDocument/2006/relationships/customXml" Target="../ink/ink65.xml"/><Relationship Id="rId57" Type="http://schemas.openxmlformats.org/officeDocument/2006/relationships/image" Target="../media/image90.png"/><Relationship Id="rId78" Type="http://schemas.openxmlformats.org/officeDocument/2006/relationships/customXml" Target="../ink/ink86.xml"/><Relationship Id="rId99" Type="http://schemas.openxmlformats.org/officeDocument/2006/relationships/image" Target="../media/image111.png"/><Relationship Id="rId101" Type="http://schemas.openxmlformats.org/officeDocument/2006/relationships/image" Target="../media/image112.png"/><Relationship Id="rId122" Type="http://schemas.openxmlformats.org/officeDocument/2006/relationships/customXml" Target="../ink/ink108.xml"/><Relationship Id="rId143" Type="http://schemas.openxmlformats.org/officeDocument/2006/relationships/image" Target="../media/image133.png"/><Relationship Id="rId164" Type="http://schemas.openxmlformats.org/officeDocument/2006/relationships/customXml" Target="../ink/ink129.xml"/><Relationship Id="rId185" Type="http://schemas.openxmlformats.org/officeDocument/2006/relationships/image" Target="../media/image154.png"/><Relationship Id="rId4" Type="http://schemas.openxmlformats.org/officeDocument/2006/relationships/customXml" Target="../ink/ink49.xml"/><Relationship Id="rId9" Type="http://schemas.openxmlformats.org/officeDocument/2006/relationships/image" Target="../media/image66.png"/><Relationship Id="rId180" Type="http://schemas.openxmlformats.org/officeDocument/2006/relationships/customXml" Target="../ink/ink137.xml"/><Relationship Id="rId210" Type="http://schemas.openxmlformats.org/officeDocument/2006/relationships/customXml" Target="../ink/ink152.xml"/><Relationship Id="rId215" Type="http://schemas.openxmlformats.org/officeDocument/2006/relationships/image" Target="../media/image169.png"/><Relationship Id="rId236" Type="http://schemas.openxmlformats.org/officeDocument/2006/relationships/customXml" Target="../ink/ink165.xml"/><Relationship Id="rId26" Type="http://schemas.openxmlformats.org/officeDocument/2006/relationships/customXml" Target="../ink/ink60.xml"/><Relationship Id="rId231" Type="http://schemas.openxmlformats.org/officeDocument/2006/relationships/image" Target="../media/image177.png"/><Relationship Id="rId47" Type="http://schemas.openxmlformats.org/officeDocument/2006/relationships/image" Target="../media/image85.png"/><Relationship Id="rId68" Type="http://schemas.openxmlformats.org/officeDocument/2006/relationships/customXml" Target="../ink/ink81.xml"/><Relationship Id="rId89" Type="http://schemas.openxmlformats.org/officeDocument/2006/relationships/image" Target="../media/image106.png"/><Relationship Id="rId112" Type="http://schemas.openxmlformats.org/officeDocument/2006/relationships/customXml" Target="../ink/ink103.xml"/><Relationship Id="rId133" Type="http://schemas.openxmlformats.org/officeDocument/2006/relationships/image" Target="../media/image128.png"/><Relationship Id="rId154" Type="http://schemas.openxmlformats.org/officeDocument/2006/relationships/customXml" Target="../ink/ink124.xml"/><Relationship Id="rId175" Type="http://schemas.openxmlformats.org/officeDocument/2006/relationships/image" Target="../media/image149.png"/><Relationship Id="rId196" Type="http://schemas.openxmlformats.org/officeDocument/2006/relationships/customXml" Target="../ink/ink145.xml"/><Relationship Id="rId200" Type="http://schemas.openxmlformats.org/officeDocument/2006/relationships/customXml" Target="../ink/ink147.xml"/><Relationship Id="rId16" Type="http://schemas.openxmlformats.org/officeDocument/2006/relationships/customXml" Target="../ink/ink55.xml"/><Relationship Id="rId221" Type="http://schemas.openxmlformats.org/officeDocument/2006/relationships/image" Target="../media/image172.png"/><Relationship Id="rId242" Type="http://schemas.openxmlformats.org/officeDocument/2006/relationships/customXml" Target="../ink/ink168.xml"/><Relationship Id="rId37" Type="http://schemas.openxmlformats.org/officeDocument/2006/relationships/image" Target="../media/image80.png"/><Relationship Id="rId58" Type="http://schemas.openxmlformats.org/officeDocument/2006/relationships/customXml" Target="../ink/ink76.xml"/><Relationship Id="rId79" Type="http://schemas.openxmlformats.org/officeDocument/2006/relationships/image" Target="../media/image101.png"/><Relationship Id="rId102" Type="http://schemas.openxmlformats.org/officeDocument/2006/relationships/customXml" Target="../ink/ink98.xml"/><Relationship Id="rId123" Type="http://schemas.openxmlformats.org/officeDocument/2006/relationships/image" Target="../media/image123.png"/><Relationship Id="rId144" Type="http://schemas.openxmlformats.org/officeDocument/2006/relationships/customXml" Target="../ink/ink119.xml"/><Relationship Id="rId90" Type="http://schemas.openxmlformats.org/officeDocument/2006/relationships/customXml" Target="../ink/ink92.xml"/><Relationship Id="rId165" Type="http://schemas.openxmlformats.org/officeDocument/2006/relationships/image" Target="../media/image144.png"/><Relationship Id="rId186" Type="http://schemas.openxmlformats.org/officeDocument/2006/relationships/customXml" Target="../ink/ink140.xml"/><Relationship Id="rId211" Type="http://schemas.openxmlformats.org/officeDocument/2006/relationships/image" Target="../media/image167.png"/><Relationship Id="rId232" Type="http://schemas.openxmlformats.org/officeDocument/2006/relationships/customXml" Target="../ink/ink163.xml"/><Relationship Id="rId27" Type="http://schemas.openxmlformats.org/officeDocument/2006/relationships/image" Target="../media/image75.png"/><Relationship Id="rId48" Type="http://schemas.openxmlformats.org/officeDocument/2006/relationships/customXml" Target="../ink/ink71.xml"/><Relationship Id="rId69" Type="http://schemas.openxmlformats.org/officeDocument/2006/relationships/image" Target="../media/image96.png"/><Relationship Id="rId113" Type="http://schemas.openxmlformats.org/officeDocument/2006/relationships/image" Target="../media/image118.png"/><Relationship Id="rId134" Type="http://schemas.openxmlformats.org/officeDocument/2006/relationships/customXml" Target="../ink/ink114.xml"/><Relationship Id="rId80" Type="http://schemas.openxmlformats.org/officeDocument/2006/relationships/customXml" Target="../ink/ink87.xml"/><Relationship Id="rId155" Type="http://schemas.openxmlformats.org/officeDocument/2006/relationships/image" Target="../media/image139.png"/><Relationship Id="rId176" Type="http://schemas.openxmlformats.org/officeDocument/2006/relationships/customXml" Target="../ink/ink135.xml"/><Relationship Id="rId197" Type="http://schemas.openxmlformats.org/officeDocument/2006/relationships/image" Target="../media/image160.png"/><Relationship Id="rId201" Type="http://schemas.openxmlformats.org/officeDocument/2006/relationships/image" Target="../media/image162.png"/><Relationship Id="rId222" Type="http://schemas.openxmlformats.org/officeDocument/2006/relationships/customXml" Target="../ink/ink158.xml"/><Relationship Id="rId243" Type="http://schemas.openxmlformats.org/officeDocument/2006/relationships/image" Target="../media/image183.png"/><Relationship Id="rId17" Type="http://schemas.openxmlformats.org/officeDocument/2006/relationships/image" Target="../media/image70.png"/><Relationship Id="rId38" Type="http://schemas.openxmlformats.org/officeDocument/2006/relationships/customXml" Target="../ink/ink66.xml"/><Relationship Id="rId59" Type="http://schemas.openxmlformats.org/officeDocument/2006/relationships/image" Target="../media/image91.png"/><Relationship Id="rId103" Type="http://schemas.openxmlformats.org/officeDocument/2006/relationships/image" Target="../media/image113.png"/><Relationship Id="rId124" Type="http://schemas.openxmlformats.org/officeDocument/2006/relationships/customXml" Target="../ink/ink109.xml"/><Relationship Id="rId70" Type="http://schemas.openxmlformats.org/officeDocument/2006/relationships/customXml" Target="../ink/ink82.xml"/><Relationship Id="rId91" Type="http://schemas.openxmlformats.org/officeDocument/2006/relationships/image" Target="../media/image107.png"/><Relationship Id="rId145" Type="http://schemas.openxmlformats.org/officeDocument/2006/relationships/image" Target="../media/image134.png"/><Relationship Id="rId166" Type="http://schemas.openxmlformats.org/officeDocument/2006/relationships/customXml" Target="../ink/ink130.xml"/><Relationship Id="rId187" Type="http://schemas.openxmlformats.org/officeDocument/2006/relationships/image" Target="../media/image155.png"/><Relationship Id="rId1" Type="http://schemas.openxmlformats.org/officeDocument/2006/relationships/slideLayout" Target="../slideLayouts/slideLayout7.xml"/><Relationship Id="rId212" Type="http://schemas.openxmlformats.org/officeDocument/2006/relationships/customXml" Target="../ink/ink153.xml"/><Relationship Id="rId233" Type="http://schemas.openxmlformats.org/officeDocument/2006/relationships/image" Target="../media/image178.png"/><Relationship Id="rId28" Type="http://schemas.openxmlformats.org/officeDocument/2006/relationships/customXml" Target="../ink/ink61.xml"/><Relationship Id="rId49" Type="http://schemas.openxmlformats.org/officeDocument/2006/relationships/image" Target="../media/image86.png"/><Relationship Id="rId114" Type="http://schemas.openxmlformats.org/officeDocument/2006/relationships/customXml" Target="../ink/ink104.xml"/><Relationship Id="rId60" Type="http://schemas.openxmlformats.org/officeDocument/2006/relationships/customXml" Target="../ink/ink77.xml"/><Relationship Id="rId81" Type="http://schemas.openxmlformats.org/officeDocument/2006/relationships/image" Target="../media/image102.png"/><Relationship Id="rId135" Type="http://schemas.openxmlformats.org/officeDocument/2006/relationships/image" Target="../media/image129.png"/><Relationship Id="rId156" Type="http://schemas.openxmlformats.org/officeDocument/2006/relationships/customXml" Target="../ink/ink125.xml"/><Relationship Id="rId177" Type="http://schemas.openxmlformats.org/officeDocument/2006/relationships/image" Target="../media/image150.png"/><Relationship Id="rId198" Type="http://schemas.openxmlformats.org/officeDocument/2006/relationships/customXml" Target="../ink/ink146.xml"/><Relationship Id="rId202" Type="http://schemas.openxmlformats.org/officeDocument/2006/relationships/customXml" Target="../ink/ink148.xml"/><Relationship Id="rId223" Type="http://schemas.openxmlformats.org/officeDocument/2006/relationships/image" Target="../media/image173.png"/><Relationship Id="rId244" Type="http://schemas.openxmlformats.org/officeDocument/2006/relationships/customXml" Target="../ink/ink169.xml"/><Relationship Id="rId18" Type="http://schemas.openxmlformats.org/officeDocument/2006/relationships/customXml" Target="../ink/ink56.xml"/><Relationship Id="rId39" Type="http://schemas.openxmlformats.org/officeDocument/2006/relationships/image" Target="../media/image81.png"/><Relationship Id="rId50" Type="http://schemas.openxmlformats.org/officeDocument/2006/relationships/customXml" Target="../ink/ink72.xml"/><Relationship Id="rId104" Type="http://schemas.openxmlformats.org/officeDocument/2006/relationships/customXml" Target="../ink/ink99.xml"/><Relationship Id="rId125" Type="http://schemas.openxmlformats.org/officeDocument/2006/relationships/image" Target="../media/image124.png"/><Relationship Id="rId146" Type="http://schemas.openxmlformats.org/officeDocument/2006/relationships/customXml" Target="../ink/ink120.xml"/><Relationship Id="rId167" Type="http://schemas.openxmlformats.org/officeDocument/2006/relationships/image" Target="../media/image145.png"/><Relationship Id="rId188" Type="http://schemas.openxmlformats.org/officeDocument/2006/relationships/customXml" Target="../ink/ink141.xml"/><Relationship Id="rId71" Type="http://schemas.openxmlformats.org/officeDocument/2006/relationships/image" Target="../media/image97.png"/><Relationship Id="rId92" Type="http://schemas.openxmlformats.org/officeDocument/2006/relationships/customXml" Target="../ink/ink93.xml"/><Relationship Id="rId213" Type="http://schemas.openxmlformats.org/officeDocument/2006/relationships/image" Target="../media/image168.png"/><Relationship Id="rId234" Type="http://schemas.openxmlformats.org/officeDocument/2006/relationships/customXml" Target="../ink/ink164.xml"/><Relationship Id="rId2" Type="http://schemas.openxmlformats.org/officeDocument/2006/relationships/customXml" Target="../ink/ink48.xml"/><Relationship Id="rId29" Type="http://schemas.openxmlformats.org/officeDocument/2006/relationships/image" Target="../media/image76.png"/><Relationship Id="rId40" Type="http://schemas.openxmlformats.org/officeDocument/2006/relationships/customXml" Target="../ink/ink67.xml"/><Relationship Id="rId115" Type="http://schemas.openxmlformats.org/officeDocument/2006/relationships/image" Target="../media/image119.png"/><Relationship Id="rId136" Type="http://schemas.openxmlformats.org/officeDocument/2006/relationships/customXml" Target="../ink/ink115.xml"/><Relationship Id="rId157" Type="http://schemas.openxmlformats.org/officeDocument/2006/relationships/image" Target="../media/image140.png"/><Relationship Id="rId178" Type="http://schemas.openxmlformats.org/officeDocument/2006/relationships/customXml" Target="../ink/ink136.xml"/><Relationship Id="rId61" Type="http://schemas.openxmlformats.org/officeDocument/2006/relationships/image" Target="../media/image92.png"/><Relationship Id="rId82" Type="http://schemas.openxmlformats.org/officeDocument/2006/relationships/customXml" Target="../ink/ink88.xml"/><Relationship Id="rId199" Type="http://schemas.openxmlformats.org/officeDocument/2006/relationships/image" Target="../media/image161.png"/><Relationship Id="rId203" Type="http://schemas.openxmlformats.org/officeDocument/2006/relationships/image" Target="../media/image163.png"/><Relationship Id="rId19" Type="http://schemas.openxmlformats.org/officeDocument/2006/relationships/image" Target="../media/image71.png"/><Relationship Id="rId224" Type="http://schemas.openxmlformats.org/officeDocument/2006/relationships/customXml" Target="../ink/ink159.xml"/><Relationship Id="rId245" Type="http://schemas.openxmlformats.org/officeDocument/2006/relationships/image" Target="../media/image184.png"/><Relationship Id="rId30" Type="http://schemas.openxmlformats.org/officeDocument/2006/relationships/customXml" Target="../ink/ink62.xml"/><Relationship Id="rId105" Type="http://schemas.openxmlformats.org/officeDocument/2006/relationships/image" Target="../media/image114.png"/><Relationship Id="rId126" Type="http://schemas.openxmlformats.org/officeDocument/2006/relationships/customXml" Target="../ink/ink110.xml"/><Relationship Id="rId147" Type="http://schemas.openxmlformats.org/officeDocument/2006/relationships/image" Target="../media/image135.png"/><Relationship Id="rId168" Type="http://schemas.openxmlformats.org/officeDocument/2006/relationships/customXml" Target="../ink/ink131.xml"/><Relationship Id="rId51" Type="http://schemas.openxmlformats.org/officeDocument/2006/relationships/image" Target="../media/image87.png"/><Relationship Id="rId72" Type="http://schemas.openxmlformats.org/officeDocument/2006/relationships/customXml" Target="../ink/ink83.xml"/><Relationship Id="rId93" Type="http://schemas.openxmlformats.org/officeDocument/2006/relationships/image" Target="../media/image108.png"/><Relationship Id="rId189" Type="http://schemas.openxmlformats.org/officeDocument/2006/relationships/image" Target="../media/image156.png"/><Relationship Id="rId3" Type="http://schemas.openxmlformats.org/officeDocument/2006/relationships/image" Target="../media/image63.png"/><Relationship Id="rId214" Type="http://schemas.openxmlformats.org/officeDocument/2006/relationships/customXml" Target="../ink/ink154.xml"/><Relationship Id="rId235" Type="http://schemas.openxmlformats.org/officeDocument/2006/relationships/image" Target="../media/image179.png"/><Relationship Id="rId116" Type="http://schemas.openxmlformats.org/officeDocument/2006/relationships/customXml" Target="../ink/ink105.xml"/><Relationship Id="rId137" Type="http://schemas.openxmlformats.org/officeDocument/2006/relationships/image" Target="../media/image130.png"/><Relationship Id="rId158" Type="http://schemas.openxmlformats.org/officeDocument/2006/relationships/customXml" Target="../ink/ink126.xml"/><Relationship Id="rId20" Type="http://schemas.openxmlformats.org/officeDocument/2006/relationships/customXml" Target="../ink/ink57.xml"/><Relationship Id="rId41" Type="http://schemas.openxmlformats.org/officeDocument/2006/relationships/image" Target="../media/image82.png"/><Relationship Id="rId62" Type="http://schemas.openxmlformats.org/officeDocument/2006/relationships/customXml" Target="../ink/ink78.xml"/><Relationship Id="rId83" Type="http://schemas.openxmlformats.org/officeDocument/2006/relationships/image" Target="../media/image103.png"/><Relationship Id="rId179" Type="http://schemas.openxmlformats.org/officeDocument/2006/relationships/image" Target="../media/image151.png"/><Relationship Id="rId190" Type="http://schemas.openxmlformats.org/officeDocument/2006/relationships/customXml" Target="../ink/ink142.xml"/><Relationship Id="rId204" Type="http://schemas.openxmlformats.org/officeDocument/2006/relationships/customXml" Target="../ink/ink149.xml"/><Relationship Id="rId225" Type="http://schemas.openxmlformats.org/officeDocument/2006/relationships/image" Target="../media/image174.png"/><Relationship Id="rId246" Type="http://schemas.openxmlformats.org/officeDocument/2006/relationships/customXml" Target="../ink/ink170.xml"/><Relationship Id="rId106" Type="http://schemas.openxmlformats.org/officeDocument/2006/relationships/customXml" Target="../ink/ink100.xml"/><Relationship Id="rId127" Type="http://schemas.openxmlformats.org/officeDocument/2006/relationships/image" Target="../media/image125.png"/><Relationship Id="rId10" Type="http://schemas.openxmlformats.org/officeDocument/2006/relationships/customXml" Target="../ink/ink52.xml"/><Relationship Id="rId31" Type="http://schemas.openxmlformats.org/officeDocument/2006/relationships/image" Target="../media/image77.png"/><Relationship Id="rId52" Type="http://schemas.openxmlformats.org/officeDocument/2006/relationships/customXml" Target="../ink/ink73.xml"/><Relationship Id="rId73" Type="http://schemas.openxmlformats.org/officeDocument/2006/relationships/image" Target="../media/image98.png"/><Relationship Id="rId94" Type="http://schemas.openxmlformats.org/officeDocument/2006/relationships/customXml" Target="../ink/ink94.xml"/><Relationship Id="rId148" Type="http://schemas.openxmlformats.org/officeDocument/2006/relationships/customXml" Target="../ink/ink121.xml"/><Relationship Id="rId169" Type="http://schemas.openxmlformats.org/officeDocument/2006/relationships/image" Target="../media/image1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3958B03-4766-BBDB-ADAE-D2B2A83ACAFB}"/>
              </a:ext>
            </a:extLst>
          </p:cNvPr>
          <p:cNvGrpSpPr/>
          <p:nvPr/>
        </p:nvGrpSpPr>
        <p:grpSpPr>
          <a:xfrm>
            <a:off x="2163751" y="1494341"/>
            <a:ext cx="628920" cy="47160"/>
            <a:chOff x="2163751" y="1494341"/>
            <a:chExt cx="628920" cy="471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FDCE137-1B00-68E5-4D39-F2BA257AC63F}"/>
                    </a:ext>
                  </a:extLst>
                </p14:cNvPr>
                <p14:cNvContentPartPr/>
                <p14:nvPr/>
              </p14:nvContentPartPr>
              <p14:xfrm>
                <a:off x="2723191" y="1494341"/>
                <a:ext cx="360" cy="360"/>
              </p14:xfrm>
            </p:contentPart>
          </mc:Choice>
          <mc:Fallback xmlns="">
            <p:pic>
              <p:nvPicPr>
                <p:cNvPr id="3" name="Ink 2">
                  <a:extLst>
                    <a:ext uri="{FF2B5EF4-FFF2-40B4-BE49-F238E27FC236}">
                      <a16:creationId xmlns:a16="http://schemas.microsoft.com/office/drawing/2014/main" id="{1FDCE137-1B00-68E5-4D39-F2BA257AC63F}"/>
                    </a:ext>
                  </a:extLst>
                </p:cNvPr>
                <p:cNvPicPr/>
                <p:nvPr/>
              </p:nvPicPr>
              <p:blipFill>
                <a:blip r:embed="rId5"/>
                <a:stretch>
                  <a:fillRect/>
                </a:stretch>
              </p:blipFill>
              <p:spPr>
                <a:xfrm>
                  <a:off x="2714551" y="14853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0FAC749-757B-C036-EAA6-EF8B02EAF541}"/>
                    </a:ext>
                  </a:extLst>
                </p14:cNvPr>
                <p14:cNvContentPartPr/>
                <p14:nvPr/>
              </p14:nvContentPartPr>
              <p14:xfrm>
                <a:off x="2163751" y="1523141"/>
                <a:ext cx="628920" cy="18360"/>
              </p14:xfrm>
            </p:contentPart>
          </mc:Choice>
          <mc:Fallback xmlns="">
            <p:pic>
              <p:nvPicPr>
                <p:cNvPr id="4" name="Ink 3">
                  <a:extLst>
                    <a:ext uri="{FF2B5EF4-FFF2-40B4-BE49-F238E27FC236}">
                      <a16:creationId xmlns:a16="http://schemas.microsoft.com/office/drawing/2014/main" id="{D0FAC749-757B-C036-EAA6-EF8B02EAF541}"/>
                    </a:ext>
                  </a:extLst>
                </p:cNvPr>
                <p:cNvPicPr/>
                <p:nvPr/>
              </p:nvPicPr>
              <p:blipFill>
                <a:blip r:embed="rId7"/>
                <a:stretch>
                  <a:fillRect/>
                </a:stretch>
              </p:blipFill>
              <p:spPr>
                <a:xfrm>
                  <a:off x="2154751" y="1514501"/>
                  <a:ext cx="646560" cy="36000"/>
                </a:xfrm>
                <a:prstGeom prst="rect">
                  <a:avLst/>
                </a:prstGeom>
              </p:spPr>
            </p:pic>
          </mc:Fallback>
        </mc:AlternateContent>
      </p:grpSp>
    </p:spTree>
    <p:extLst>
      <p:ext uri="{BB962C8B-B14F-4D97-AF65-F5344CB8AC3E}">
        <p14:creationId xmlns:p14="http://schemas.microsoft.com/office/powerpoint/2010/main" val="136682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61515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8694C77E-438E-D874-6C5C-FB2B025A4776}"/>
              </a:ext>
            </a:extLst>
          </p:cNvPr>
          <p:cNvSpPr txBox="1"/>
          <p:nvPr/>
        </p:nvSpPr>
        <p:spPr>
          <a:xfrm>
            <a:off x="441582" y="899721"/>
            <a:ext cx="5353730" cy="5632311"/>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a:p>
            <a:pPr marL="285750" indent="-285750">
              <a:buClr>
                <a:schemeClr val="tx1"/>
              </a:buClr>
              <a:buFont typeface="Arial" panose="020B0604020202020204" pitchFamily="34" charset="0"/>
              <a:buChar char="•"/>
            </a:pPr>
            <a:r>
              <a:rPr lang="en-US" dirty="0"/>
              <a:t>Fiori Launchpad</a:t>
            </a:r>
          </a:p>
          <a:p>
            <a:pPr marL="285750" indent="-285750">
              <a:buClr>
                <a:schemeClr val="tx1"/>
              </a:buClr>
              <a:buFont typeface="Arial" panose="020B0604020202020204" pitchFamily="34" charset="0"/>
              <a:buChar char="•"/>
            </a:pPr>
            <a:r>
              <a:rPr lang="en-US" dirty="0"/>
              <a:t>Accessing the Fiori Launchpad</a:t>
            </a:r>
          </a:p>
          <a:p>
            <a:pPr marL="285750" indent="-285750">
              <a:buClr>
                <a:schemeClr val="tx1"/>
              </a:buClr>
              <a:buFont typeface="Arial" panose="020B0604020202020204" pitchFamily="34" charset="0"/>
              <a:buChar char="•"/>
            </a:pPr>
            <a:r>
              <a:rPr lang="en-US" dirty="0"/>
              <a:t>Adding our app to Launchpad</a:t>
            </a:r>
          </a:p>
          <a:p>
            <a:pPr marL="285750" indent="-285750">
              <a:buClr>
                <a:schemeClr val="tx1"/>
              </a:buClr>
              <a:buFont typeface="Arial" panose="020B0604020202020204" pitchFamily="34" charset="0"/>
              <a:buChar char="•"/>
            </a:pPr>
            <a:r>
              <a:rPr lang="en-US" dirty="0"/>
              <a:t>Understanding the Basic Terms related to Launchpad</a:t>
            </a:r>
          </a:p>
          <a:p>
            <a:pPr marL="285750" indent="-285750">
              <a:buFont typeface="Arial" panose="020B0604020202020204" pitchFamily="34" charset="0"/>
              <a:buChar char="•"/>
            </a:pPr>
            <a:r>
              <a:rPr lang="it-IT" dirty="0">
                <a:solidFill>
                  <a:srgbClr val="242424"/>
                </a:solidFill>
              </a:rPr>
              <a:t>Types of Fiori Apps</a:t>
            </a:r>
          </a:p>
          <a:p>
            <a:pPr marL="285750" indent="-285750">
              <a:buFont typeface="Arial" panose="020B0604020202020204" pitchFamily="34" charset="0"/>
              <a:buChar char="•"/>
            </a:pPr>
            <a:r>
              <a:rPr lang="it-IT" dirty="0">
                <a:solidFill>
                  <a:srgbClr val="242424"/>
                </a:solidFill>
              </a:rPr>
              <a:t>Understanding Data Model</a:t>
            </a:r>
          </a:p>
          <a:p>
            <a:pPr marL="285750" indent="-285750">
              <a:buFont typeface="Arial" panose="020B0604020202020204" pitchFamily="34" charset="0"/>
              <a:buChar char="•"/>
            </a:pPr>
            <a:r>
              <a:rPr lang="it-IT" dirty="0">
                <a:solidFill>
                  <a:srgbClr val="242424"/>
                </a:solidFill>
              </a:rPr>
              <a:t>Creating Fiori App uisng Template in BAS</a:t>
            </a:r>
          </a:p>
          <a:p>
            <a:pPr marL="285750" indent="-285750">
              <a:buFont typeface="Arial" panose="020B0604020202020204" pitchFamily="34" charset="0"/>
              <a:buChar char="•"/>
            </a:pPr>
            <a:r>
              <a:rPr lang="it-IT" dirty="0">
                <a:solidFill>
                  <a:srgbClr val="242424"/>
                </a:solidFill>
              </a:rPr>
              <a:t>Creating Fiori App uisng Template in VS Code</a:t>
            </a:r>
          </a:p>
          <a:p>
            <a:pPr marL="285750" indent="-285750">
              <a:buFont typeface="Arial" panose="020B0604020202020204" pitchFamily="34" charset="0"/>
              <a:buChar char="•"/>
            </a:pPr>
            <a:r>
              <a:rPr lang="it-IT" dirty="0">
                <a:solidFill>
                  <a:srgbClr val="242424"/>
                </a:solidFill>
              </a:rPr>
              <a:t>Fiori UX Consistency</a:t>
            </a:r>
          </a:p>
          <a:p>
            <a:pPr marL="285750" indent="-285750">
              <a:buFont typeface="Arial" panose="020B0604020202020204" pitchFamily="34" charset="0"/>
              <a:buChar char="•"/>
            </a:pPr>
            <a:r>
              <a:rPr lang="it-IT" dirty="0">
                <a:solidFill>
                  <a:srgbClr val="242424"/>
                </a:solidFill>
              </a:rPr>
              <a:t>Introduciton to Fiori Elements</a:t>
            </a:r>
          </a:p>
          <a:p>
            <a:pPr marL="285750" indent="-285750">
              <a:buFont typeface="Arial" panose="020B0604020202020204" pitchFamily="34" charset="0"/>
              <a:buChar char="•"/>
            </a:pPr>
            <a:r>
              <a:rPr lang="it-IT" dirty="0">
                <a:solidFill>
                  <a:srgbClr val="242424"/>
                </a:solidFill>
              </a:rPr>
              <a:t>Free Style v/s Fiori Elements Apps</a:t>
            </a:r>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12</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59393"/>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0CA0CEC-6D26-9494-BFB0-7C7559E3BF42}"/>
                  </a:ext>
                </a:extLst>
              </p14:cNvPr>
              <p14:cNvContentPartPr/>
              <p14:nvPr/>
            </p14:nvContentPartPr>
            <p14:xfrm>
              <a:off x="1498680" y="2374920"/>
              <a:ext cx="8452080" cy="3264120"/>
            </p14:xfrm>
          </p:contentPart>
        </mc:Choice>
        <mc:Fallback xmlns="">
          <p:pic>
            <p:nvPicPr>
              <p:cNvPr id="2" name="Ink 1">
                <a:extLst>
                  <a:ext uri="{FF2B5EF4-FFF2-40B4-BE49-F238E27FC236}">
                    <a16:creationId xmlns:a16="http://schemas.microsoft.com/office/drawing/2014/main" id="{60CA0CEC-6D26-9494-BFB0-7C7559E3BF42}"/>
                  </a:ext>
                </a:extLst>
              </p:cNvPr>
              <p:cNvPicPr/>
              <p:nvPr/>
            </p:nvPicPr>
            <p:blipFill>
              <a:blip r:embed="rId4"/>
              <a:stretch>
                <a:fillRect/>
              </a:stretch>
            </p:blipFill>
            <p:spPr>
              <a:xfrm>
                <a:off x="1489320" y="2365560"/>
                <a:ext cx="8470800" cy="3282840"/>
              </a:xfrm>
              <a:prstGeom prst="rect">
                <a:avLst/>
              </a:prstGeom>
            </p:spPr>
          </p:pic>
        </mc:Fallback>
      </mc:AlternateContent>
    </p:spTree>
    <p:extLst>
      <p:ext uri="{BB962C8B-B14F-4D97-AF65-F5344CB8AC3E}">
        <p14:creationId xmlns:p14="http://schemas.microsoft.com/office/powerpoint/2010/main" val="334246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7B52CBC-49D6-B2F9-7ABD-5A528DD532B7}"/>
              </a:ext>
            </a:extLst>
          </p:cNvPr>
          <p:cNvGrpSpPr/>
          <p:nvPr/>
        </p:nvGrpSpPr>
        <p:grpSpPr>
          <a:xfrm>
            <a:off x="3844231" y="759581"/>
            <a:ext cx="2370960" cy="565920"/>
            <a:chOff x="3844231" y="759581"/>
            <a:chExt cx="2370960" cy="565920"/>
          </a:xfrm>
        </p:grpSpPr>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45FD74DC-640D-F8CA-566A-3590DB4AEBA3}"/>
                    </a:ext>
                  </a:extLst>
                </p14:cNvPr>
                <p14:cNvContentPartPr/>
                <p14:nvPr/>
              </p14:nvContentPartPr>
              <p14:xfrm>
                <a:off x="3844231" y="1038941"/>
                <a:ext cx="333360" cy="286560"/>
              </p14:xfrm>
            </p:contentPart>
          </mc:Choice>
          <mc:Fallback xmlns="">
            <p:pic>
              <p:nvPicPr>
                <p:cNvPr id="14" name="Ink 13">
                  <a:extLst>
                    <a:ext uri="{FF2B5EF4-FFF2-40B4-BE49-F238E27FC236}">
                      <a16:creationId xmlns:a16="http://schemas.microsoft.com/office/drawing/2014/main" id="{45FD74DC-640D-F8CA-566A-3590DB4AEBA3}"/>
                    </a:ext>
                  </a:extLst>
                </p:cNvPr>
                <p:cNvPicPr/>
                <p:nvPr/>
              </p:nvPicPr>
              <p:blipFill>
                <a:blip r:embed="rId3"/>
                <a:stretch>
                  <a:fillRect/>
                </a:stretch>
              </p:blipFill>
              <p:spPr>
                <a:xfrm>
                  <a:off x="3835591" y="1029941"/>
                  <a:ext cx="3510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7E5BE07-F79E-1D20-8445-CAB1EA003A9C}"/>
                    </a:ext>
                  </a:extLst>
                </p14:cNvPr>
                <p14:cNvContentPartPr/>
                <p14:nvPr/>
              </p14:nvContentPartPr>
              <p14:xfrm>
                <a:off x="4257151" y="1053701"/>
                <a:ext cx="178920" cy="225720"/>
              </p14:xfrm>
            </p:contentPart>
          </mc:Choice>
          <mc:Fallback xmlns="">
            <p:pic>
              <p:nvPicPr>
                <p:cNvPr id="15" name="Ink 14">
                  <a:extLst>
                    <a:ext uri="{FF2B5EF4-FFF2-40B4-BE49-F238E27FC236}">
                      <a16:creationId xmlns:a16="http://schemas.microsoft.com/office/drawing/2014/main" id="{C7E5BE07-F79E-1D20-8445-CAB1EA003A9C}"/>
                    </a:ext>
                  </a:extLst>
                </p:cNvPr>
                <p:cNvPicPr/>
                <p:nvPr/>
              </p:nvPicPr>
              <p:blipFill>
                <a:blip r:embed="rId5"/>
                <a:stretch>
                  <a:fillRect/>
                </a:stretch>
              </p:blipFill>
              <p:spPr>
                <a:xfrm>
                  <a:off x="4248151" y="1044701"/>
                  <a:ext cx="196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065939CF-1F61-AF5F-4693-2C7F3DE1F120}"/>
                    </a:ext>
                  </a:extLst>
                </p14:cNvPr>
                <p14:cNvContentPartPr/>
                <p14:nvPr/>
              </p14:nvContentPartPr>
              <p14:xfrm>
                <a:off x="4534351" y="981341"/>
                <a:ext cx="292320" cy="256320"/>
              </p14:xfrm>
            </p:contentPart>
          </mc:Choice>
          <mc:Fallback xmlns="">
            <p:pic>
              <p:nvPicPr>
                <p:cNvPr id="16" name="Ink 15">
                  <a:extLst>
                    <a:ext uri="{FF2B5EF4-FFF2-40B4-BE49-F238E27FC236}">
                      <a16:creationId xmlns:a16="http://schemas.microsoft.com/office/drawing/2014/main" id="{065939CF-1F61-AF5F-4693-2C7F3DE1F120}"/>
                    </a:ext>
                  </a:extLst>
                </p:cNvPr>
                <p:cNvPicPr/>
                <p:nvPr/>
              </p:nvPicPr>
              <p:blipFill>
                <a:blip r:embed="rId7"/>
                <a:stretch>
                  <a:fillRect/>
                </a:stretch>
              </p:blipFill>
              <p:spPr>
                <a:xfrm>
                  <a:off x="4525711" y="972341"/>
                  <a:ext cx="309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C04BC9C-0BD7-40E2-F947-9B74B8243B76}"/>
                    </a:ext>
                  </a:extLst>
                </p14:cNvPr>
                <p14:cNvContentPartPr/>
                <p14:nvPr/>
              </p14:nvContentPartPr>
              <p14:xfrm>
                <a:off x="4650271" y="1019861"/>
                <a:ext cx="269280" cy="145800"/>
              </p14:xfrm>
            </p:contentPart>
          </mc:Choice>
          <mc:Fallback xmlns="">
            <p:pic>
              <p:nvPicPr>
                <p:cNvPr id="17" name="Ink 16">
                  <a:extLst>
                    <a:ext uri="{FF2B5EF4-FFF2-40B4-BE49-F238E27FC236}">
                      <a16:creationId xmlns:a16="http://schemas.microsoft.com/office/drawing/2014/main" id="{8C04BC9C-0BD7-40E2-F947-9B74B8243B76}"/>
                    </a:ext>
                  </a:extLst>
                </p:cNvPr>
                <p:cNvPicPr/>
                <p:nvPr/>
              </p:nvPicPr>
              <p:blipFill>
                <a:blip r:embed="rId9"/>
                <a:stretch>
                  <a:fillRect/>
                </a:stretch>
              </p:blipFill>
              <p:spPr>
                <a:xfrm>
                  <a:off x="4641271" y="1010861"/>
                  <a:ext cx="286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BD69C900-12A1-F050-65B9-39FCC72E400F}"/>
                    </a:ext>
                  </a:extLst>
                </p14:cNvPr>
                <p14:cNvContentPartPr/>
                <p14:nvPr/>
              </p14:nvContentPartPr>
              <p14:xfrm>
                <a:off x="4827391" y="865061"/>
                <a:ext cx="10080" cy="360"/>
              </p14:xfrm>
            </p:contentPart>
          </mc:Choice>
          <mc:Fallback xmlns="">
            <p:pic>
              <p:nvPicPr>
                <p:cNvPr id="18" name="Ink 17">
                  <a:extLst>
                    <a:ext uri="{FF2B5EF4-FFF2-40B4-BE49-F238E27FC236}">
                      <a16:creationId xmlns:a16="http://schemas.microsoft.com/office/drawing/2014/main" id="{BD69C900-12A1-F050-65B9-39FCC72E400F}"/>
                    </a:ext>
                  </a:extLst>
                </p:cNvPr>
                <p:cNvPicPr/>
                <p:nvPr/>
              </p:nvPicPr>
              <p:blipFill>
                <a:blip r:embed="rId11"/>
                <a:stretch>
                  <a:fillRect/>
                </a:stretch>
              </p:blipFill>
              <p:spPr>
                <a:xfrm>
                  <a:off x="4818751" y="856421"/>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D4E3BC97-88FF-A722-1B2C-0AD73A3894A1}"/>
                    </a:ext>
                  </a:extLst>
                </p14:cNvPr>
                <p14:cNvContentPartPr/>
                <p14:nvPr/>
              </p14:nvContentPartPr>
              <p14:xfrm>
                <a:off x="4945471" y="884861"/>
                <a:ext cx="186840" cy="438840"/>
              </p14:xfrm>
            </p:contentPart>
          </mc:Choice>
          <mc:Fallback xmlns="">
            <p:pic>
              <p:nvPicPr>
                <p:cNvPr id="19" name="Ink 18">
                  <a:extLst>
                    <a:ext uri="{FF2B5EF4-FFF2-40B4-BE49-F238E27FC236}">
                      <a16:creationId xmlns:a16="http://schemas.microsoft.com/office/drawing/2014/main" id="{D4E3BC97-88FF-A722-1B2C-0AD73A3894A1}"/>
                    </a:ext>
                  </a:extLst>
                </p:cNvPr>
                <p:cNvPicPr/>
                <p:nvPr/>
              </p:nvPicPr>
              <p:blipFill>
                <a:blip r:embed="rId13"/>
                <a:stretch>
                  <a:fillRect/>
                </a:stretch>
              </p:blipFill>
              <p:spPr>
                <a:xfrm>
                  <a:off x="4936831" y="875861"/>
                  <a:ext cx="20448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2FF721BB-BD18-573C-A269-C3139756C5B6}"/>
                    </a:ext>
                  </a:extLst>
                </p14:cNvPr>
                <p14:cNvContentPartPr/>
                <p14:nvPr/>
              </p14:nvContentPartPr>
              <p14:xfrm>
                <a:off x="5370271" y="759581"/>
                <a:ext cx="133920" cy="509760"/>
              </p14:xfrm>
            </p:contentPart>
          </mc:Choice>
          <mc:Fallback xmlns="">
            <p:pic>
              <p:nvPicPr>
                <p:cNvPr id="20" name="Ink 19">
                  <a:extLst>
                    <a:ext uri="{FF2B5EF4-FFF2-40B4-BE49-F238E27FC236}">
                      <a16:creationId xmlns:a16="http://schemas.microsoft.com/office/drawing/2014/main" id="{2FF721BB-BD18-573C-A269-C3139756C5B6}"/>
                    </a:ext>
                  </a:extLst>
                </p:cNvPr>
                <p:cNvPicPr/>
                <p:nvPr/>
              </p:nvPicPr>
              <p:blipFill>
                <a:blip r:embed="rId15"/>
                <a:stretch>
                  <a:fillRect/>
                </a:stretch>
              </p:blipFill>
              <p:spPr>
                <a:xfrm>
                  <a:off x="5361631" y="750581"/>
                  <a:ext cx="15156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7993478B-E3F8-77F8-63CA-2B2A81C7F467}"/>
                    </a:ext>
                  </a:extLst>
                </p14:cNvPr>
                <p14:cNvContentPartPr/>
                <p14:nvPr/>
              </p14:nvContentPartPr>
              <p14:xfrm>
                <a:off x="5376751" y="833381"/>
                <a:ext cx="208440" cy="307440"/>
              </p14:xfrm>
            </p:contentPart>
          </mc:Choice>
          <mc:Fallback xmlns="">
            <p:pic>
              <p:nvPicPr>
                <p:cNvPr id="21" name="Ink 20">
                  <a:extLst>
                    <a:ext uri="{FF2B5EF4-FFF2-40B4-BE49-F238E27FC236}">
                      <a16:creationId xmlns:a16="http://schemas.microsoft.com/office/drawing/2014/main" id="{7993478B-E3F8-77F8-63CA-2B2A81C7F467}"/>
                    </a:ext>
                  </a:extLst>
                </p:cNvPr>
                <p:cNvPicPr/>
                <p:nvPr/>
              </p:nvPicPr>
              <p:blipFill>
                <a:blip r:embed="rId17"/>
                <a:stretch>
                  <a:fillRect/>
                </a:stretch>
              </p:blipFill>
              <p:spPr>
                <a:xfrm>
                  <a:off x="5368111" y="824381"/>
                  <a:ext cx="2260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C2C2BC8A-A4E5-372C-2AA9-33CCE18EFE8B}"/>
                    </a:ext>
                  </a:extLst>
                </p14:cNvPr>
                <p14:cNvContentPartPr/>
                <p14:nvPr/>
              </p14:nvContentPartPr>
              <p14:xfrm>
                <a:off x="5623711" y="806381"/>
                <a:ext cx="108360" cy="249840"/>
              </p14:xfrm>
            </p:contentPart>
          </mc:Choice>
          <mc:Fallback xmlns="">
            <p:pic>
              <p:nvPicPr>
                <p:cNvPr id="22" name="Ink 21">
                  <a:extLst>
                    <a:ext uri="{FF2B5EF4-FFF2-40B4-BE49-F238E27FC236}">
                      <a16:creationId xmlns:a16="http://schemas.microsoft.com/office/drawing/2014/main" id="{C2C2BC8A-A4E5-372C-2AA9-33CCE18EFE8B}"/>
                    </a:ext>
                  </a:extLst>
                </p:cNvPr>
                <p:cNvPicPr/>
                <p:nvPr/>
              </p:nvPicPr>
              <p:blipFill>
                <a:blip r:embed="rId19"/>
                <a:stretch>
                  <a:fillRect/>
                </a:stretch>
              </p:blipFill>
              <p:spPr>
                <a:xfrm>
                  <a:off x="5615071" y="797381"/>
                  <a:ext cx="1260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6A0C9A69-098C-2A8C-244D-FAE24F49C728}"/>
                    </a:ext>
                  </a:extLst>
                </p14:cNvPr>
                <p14:cNvContentPartPr/>
                <p14:nvPr/>
              </p14:nvContentPartPr>
              <p14:xfrm>
                <a:off x="5829271" y="895661"/>
                <a:ext cx="135360" cy="135000"/>
              </p14:xfrm>
            </p:contentPart>
          </mc:Choice>
          <mc:Fallback xmlns="">
            <p:pic>
              <p:nvPicPr>
                <p:cNvPr id="23" name="Ink 22">
                  <a:extLst>
                    <a:ext uri="{FF2B5EF4-FFF2-40B4-BE49-F238E27FC236}">
                      <a16:creationId xmlns:a16="http://schemas.microsoft.com/office/drawing/2014/main" id="{6A0C9A69-098C-2A8C-244D-FAE24F49C728}"/>
                    </a:ext>
                  </a:extLst>
                </p:cNvPr>
                <p:cNvPicPr/>
                <p:nvPr/>
              </p:nvPicPr>
              <p:blipFill>
                <a:blip r:embed="rId21"/>
                <a:stretch>
                  <a:fillRect/>
                </a:stretch>
              </p:blipFill>
              <p:spPr>
                <a:xfrm>
                  <a:off x="5820271" y="887021"/>
                  <a:ext cx="1530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A15411E6-31F2-4CFD-9666-4E6AB09C31B0}"/>
                    </a:ext>
                  </a:extLst>
                </p14:cNvPr>
                <p14:cNvContentPartPr/>
                <p14:nvPr/>
              </p14:nvContentPartPr>
              <p14:xfrm>
                <a:off x="6027991" y="807461"/>
                <a:ext cx="187200" cy="241560"/>
              </p14:xfrm>
            </p:contentPart>
          </mc:Choice>
          <mc:Fallback xmlns="">
            <p:pic>
              <p:nvPicPr>
                <p:cNvPr id="24" name="Ink 23">
                  <a:extLst>
                    <a:ext uri="{FF2B5EF4-FFF2-40B4-BE49-F238E27FC236}">
                      <a16:creationId xmlns:a16="http://schemas.microsoft.com/office/drawing/2014/main" id="{A15411E6-31F2-4CFD-9666-4E6AB09C31B0}"/>
                    </a:ext>
                  </a:extLst>
                </p:cNvPr>
                <p:cNvPicPr/>
                <p:nvPr/>
              </p:nvPicPr>
              <p:blipFill>
                <a:blip r:embed="rId23"/>
                <a:stretch>
                  <a:fillRect/>
                </a:stretch>
              </p:blipFill>
              <p:spPr>
                <a:xfrm>
                  <a:off x="6018991" y="798461"/>
                  <a:ext cx="204840" cy="259200"/>
                </a:xfrm>
                <a:prstGeom prst="rect">
                  <a:avLst/>
                </a:prstGeom>
              </p:spPr>
            </p:pic>
          </mc:Fallback>
        </mc:AlternateContent>
      </p:grpSp>
      <p:grpSp>
        <p:nvGrpSpPr>
          <p:cNvPr id="42" name="Group 41">
            <a:extLst>
              <a:ext uri="{FF2B5EF4-FFF2-40B4-BE49-F238E27FC236}">
                <a16:creationId xmlns:a16="http://schemas.microsoft.com/office/drawing/2014/main" id="{153B441D-B1BF-10C9-9D9F-0BAC14D1EBA6}"/>
              </a:ext>
            </a:extLst>
          </p:cNvPr>
          <p:cNvGrpSpPr/>
          <p:nvPr/>
        </p:nvGrpSpPr>
        <p:grpSpPr>
          <a:xfrm>
            <a:off x="3994351" y="3832181"/>
            <a:ext cx="846000" cy="937800"/>
            <a:chOff x="3994351" y="3832181"/>
            <a:chExt cx="846000" cy="937800"/>
          </a:xfrm>
        </p:grpSpPr>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621AE85-5B60-017D-A8E2-9B29D75A976E}"/>
                    </a:ext>
                  </a:extLst>
                </p14:cNvPr>
                <p14:cNvContentPartPr/>
                <p14:nvPr/>
              </p14:nvContentPartPr>
              <p14:xfrm>
                <a:off x="3994351" y="3832181"/>
                <a:ext cx="846000" cy="937800"/>
              </p14:xfrm>
            </p:contentPart>
          </mc:Choice>
          <mc:Fallback xmlns="">
            <p:pic>
              <p:nvPicPr>
                <p:cNvPr id="29" name="Ink 28">
                  <a:extLst>
                    <a:ext uri="{FF2B5EF4-FFF2-40B4-BE49-F238E27FC236}">
                      <a16:creationId xmlns:a16="http://schemas.microsoft.com/office/drawing/2014/main" id="{F621AE85-5B60-017D-A8E2-9B29D75A976E}"/>
                    </a:ext>
                  </a:extLst>
                </p:cNvPr>
                <p:cNvPicPr/>
                <p:nvPr/>
              </p:nvPicPr>
              <p:blipFill>
                <a:blip r:embed="rId25"/>
                <a:stretch>
                  <a:fillRect/>
                </a:stretch>
              </p:blipFill>
              <p:spPr>
                <a:xfrm>
                  <a:off x="3985711" y="3823181"/>
                  <a:ext cx="863640" cy="955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66CB800B-350E-26DC-B773-E524302B4F0E}"/>
                    </a:ext>
                  </a:extLst>
                </p14:cNvPr>
                <p14:cNvContentPartPr/>
                <p14:nvPr/>
              </p14:nvContentPartPr>
              <p14:xfrm>
                <a:off x="4299271" y="4443461"/>
                <a:ext cx="313200" cy="108720"/>
              </p14:xfrm>
            </p:contentPart>
          </mc:Choice>
          <mc:Fallback xmlns="">
            <p:pic>
              <p:nvPicPr>
                <p:cNvPr id="30" name="Ink 29">
                  <a:extLst>
                    <a:ext uri="{FF2B5EF4-FFF2-40B4-BE49-F238E27FC236}">
                      <a16:creationId xmlns:a16="http://schemas.microsoft.com/office/drawing/2014/main" id="{66CB800B-350E-26DC-B773-E524302B4F0E}"/>
                    </a:ext>
                  </a:extLst>
                </p:cNvPr>
                <p:cNvPicPr/>
                <p:nvPr/>
              </p:nvPicPr>
              <p:blipFill>
                <a:blip r:embed="rId27"/>
                <a:stretch>
                  <a:fillRect/>
                </a:stretch>
              </p:blipFill>
              <p:spPr>
                <a:xfrm>
                  <a:off x="4290271" y="4434821"/>
                  <a:ext cx="330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0EBA25C-DBEE-DF5F-051A-857033465E0A}"/>
                    </a:ext>
                  </a:extLst>
                </p14:cNvPr>
                <p14:cNvContentPartPr/>
                <p14:nvPr/>
              </p14:nvContentPartPr>
              <p14:xfrm>
                <a:off x="4245991" y="4181741"/>
                <a:ext cx="60480" cy="72360"/>
              </p14:xfrm>
            </p:contentPart>
          </mc:Choice>
          <mc:Fallback xmlns="">
            <p:pic>
              <p:nvPicPr>
                <p:cNvPr id="31" name="Ink 30">
                  <a:extLst>
                    <a:ext uri="{FF2B5EF4-FFF2-40B4-BE49-F238E27FC236}">
                      <a16:creationId xmlns:a16="http://schemas.microsoft.com/office/drawing/2014/main" id="{20EBA25C-DBEE-DF5F-051A-857033465E0A}"/>
                    </a:ext>
                  </a:extLst>
                </p:cNvPr>
                <p:cNvPicPr/>
                <p:nvPr/>
              </p:nvPicPr>
              <p:blipFill>
                <a:blip r:embed="rId29"/>
                <a:stretch>
                  <a:fillRect/>
                </a:stretch>
              </p:blipFill>
              <p:spPr>
                <a:xfrm>
                  <a:off x="4237351" y="4173101"/>
                  <a:ext cx="781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D385C8F3-B284-B282-52F4-796C5B99B558}"/>
                    </a:ext>
                  </a:extLst>
                </p14:cNvPr>
                <p14:cNvContentPartPr/>
                <p14:nvPr/>
              </p14:nvContentPartPr>
              <p14:xfrm>
                <a:off x="4484311" y="4111181"/>
                <a:ext cx="78840" cy="83880"/>
              </p14:xfrm>
            </p:contentPart>
          </mc:Choice>
          <mc:Fallback xmlns="">
            <p:pic>
              <p:nvPicPr>
                <p:cNvPr id="32" name="Ink 31">
                  <a:extLst>
                    <a:ext uri="{FF2B5EF4-FFF2-40B4-BE49-F238E27FC236}">
                      <a16:creationId xmlns:a16="http://schemas.microsoft.com/office/drawing/2014/main" id="{D385C8F3-B284-B282-52F4-796C5B99B558}"/>
                    </a:ext>
                  </a:extLst>
                </p:cNvPr>
                <p:cNvPicPr/>
                <p:nvPr/>
              </p:nvPicPr>
              <p:blipFill>
                <a:blip r:embed="rId31"/>
                <a:stretch>
                  <a:fillRect/>
                </a:stretch>
              </p:blipFill>
              <p:spPr>
                <a:xfrm>
                  <a:off x="4475311" y="4102181"/>
                  <a:ext cx="96480" cy="101520"/>
                </a:xfrm>
                <a:prstGeom prst="rect">
                  <a:avLst/>
                </a:prstGeom>
              </p:spPr>
            </p:pic>
          </mc:Fallback>
        </mc:AlternateContent>
      </p:grpSp>
      <p:grpSp>
        <p:nvGrpSpPr>
          <p:cNvPr id="41" name="Group 40">
            <a:extLst>
              <a:ext uri="{FF2B5EF4-FFF2-40B4-BE49-F238E27FC236}">
                <a16:creationId xmlns:a16="http://schemas.microsoft.com/office/drawing/2014/main" id="{C24773A1-3939-EDB6-BBCD-3BDE5E724DE8}"/>
              </a:ext>
            </a:extLst>
          </p:cNvPr>
          <p:cNvGrpSpPr/>
          <p:nvPr/>
        </p:nvGrpSpPr>
        <p:grpSpPr>
          <a:xfrm>
            <a:off x="3299911" y="2370221"/>
            <a:ext cx="1028880" cy="1230120"/>
            <a:chOff x="3299911" y="2370221"/>
            <a:chExt cx="1028880" cy="1230120"/>
          </a:xfrm>
        </p:grpSpPr>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410D15CE-ACF5-D6DF-C924-F9A7C2C55649}"/>
                    </a:ext>
                  </a:extLst>
                </p14:cNvPr>
                <p14:cNvContentPartPr/>
                <p14:nvPr/>
              </p14:nvContentPartPr>
              <p14:xfrm>
                <a:off x="3299911" y="2370221"/>
                <a:ext cx="953640" cy="1197000"/>
              </p14:xfrm>
            </p:contentPart>
          </mc:Choice>
          <mc:Fallback xmlns="">
            <p:pic>
              <p:nvPicPr>
                <p:cNvPr id="33" name="Ink 32">
                  <a:extLst>
                    <a:ext uri="{FF2B5EF4-FFF2-40B4-BE49-F238E27FC236}">
                      <a16:creationId xmlns:a16="http://schemas.microsoft.com/office/drawing/2014/main" id="{410D15CE-ACF5-D6DF-C924-F9A7C2C55649}"/>
                    </a:ext>
                  </a:extLst>
                </p:cNvPr>
                <p:cNvPicPr/>
                <p:nvPr/>
              </p:nvPicPr>
              <p:blipFill>
                <a:blip r:embed="rId33"/>
                <a:stretch>
                  <a:fillRect/>
                </a:stretch>
              </p:blipFill>
              <p:spPr>
                <a:xfrm>
                  <a:off x="3290911" y="2361221"/>
                  <a:ext cx="971280" cy="1214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43EA1AB2-D79C-CBB0-756E-8DAF53A84352}"/>
                    </a:ext>
                  </a:extLst>
                </p14:cNvPr>
                <p14:cNvContentPartPr/>
                <p14:nvPr/>
              </p14:nvContentPartPr>
              <p14:xfrm>
                <a:off x="4070311" y="3507821"/>
                <a:ext cx="258480" cy="92520"/>
              </p14:xfrm>
            </p:contentPart>
          </mc:Choice>
          <mc:Fallback xmlns="">
            <p:pic>
              <p:nvPicPr>
                <p:cNvPr id="34" name="Ink 33">
                  <a:extLst>
                    <a:ext uri="{FF2B5EF4-FFF2-40B4-BE49-F238E27FC236}">
                      <a16:creationId xmlns:a16="http://schemas.microsoft.com/office/drawing/2014/main" id="{43EA1AB2-D79C-CBB0-756E-8DAF53A84352}"/>
                    </a:ext>
                  </a:extLst>
                </p:cNvPr>
                <p:cNvPicPr/>
                <p:nvPr/>
              </p:nvPicPr>
              <p:blipFill>
                <a:blip r:embed="rId35"/>
                <a:stretch>
                  <a:fillRect/>
                </a:stretch>
              </p:blipFill>
              <p:spPr>
                <a:xfrm>
                  <a:off x="4061671" y="3498821"/>
                  <a:ext cx="276120" cy="110160"/>
                </a:xfrm>
                <a:prstGeom prst="rect">
                  <a:avLst/>
                </a:prstGeom>
              </p:spPr>
            </p:pic>
          </mc:Fallback>
        </mc:AlternateContent>
      </p:grpSp>
      <p:grpSp>
        <p:nvGrpSpPr>
          <p:cNvPr id="40" name="Group 39">
            <a:extLst>
              <a:ext uri="{FF2B5EF4-FFF2-40B4-BE49-F238E27FC236}">
                <a16:creationId xmlns:a16="http://schemas.microsoft.com/office/drawing/2014/main" id="{91B78BAF-E947-A3E1-2C80-46F2ACD643A6}"/>
              </a:ext>
            </a:extLst>
          </p:cNvPr>
          <p:cNvGrpSpPr/>
          <p:nvPr/>
        </p:nvGrpSpPr>
        <p:grpSpPr>
          <a:xfrm>
            <a:off x="4693111" y="3320261"/>
            <a:ext cx="1086120" cy="343440"/>
            <a:chOff x="4693111" y="3320261"/>
            <a:chExt cx="1086120" cy="343440"/>
          </a:xfrm>
        </p:grpSpPr>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D043E64A-F684-04A6-4DE5-2713DD712C13}"/>
                    </a:ext>
                  </a:extLst>
                </p14:cNvPr>
                <p14:cNvContentPartPr/>
                <p14:nvPr/>
              </p14:nvContentPartPr>
              <p14:xfrm>
                <a:off x="4693111" y="3499901"/>
                <a:ext cx="348840" cy="163800"/>
              </p14:xfrm>
            </p:contentPart>
          </mc:Choice>
          <mc:Fallback xmlns="">
            <p:pic>
              <p:nvPicPr>
                <p:cNvPr id="35" name="Ink 34">
                  <a:extLst>
                    <a:ext uri="{FF2B5EF4-FFF2-40B4-BE49-F238E27FC236}">
                      <a16:creationId xmlns:a16="http://schemas.microsoft.com/office/drawing/2014/main" id="{D043E64A-F684-04A6-4DE5-2713DD712C13}"/>
                    </a:ext>
                  </a:extLst>
                </p:cNvPr>
                <p:cNvPicPr/>
                <p:nvPr/>
              </p:nvPicPr>
              <p:blipFill>
                <a:blip r:embed="rId37"/>
                <a:stretch>
                  <a:fillRect/>
                </a:stretch>
              </p:blipFill>
              <p:spPr>
                <a:xfrm>
                  <a:off x="4684471" y="3490901"/>
                  <a:ext cx="366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659C9376-533A-8788-7B38-49AD2D55F4AE}"/>
                    </a:ext>
                  </a:extLst>
                </p14:cNvPr>
                <p14:cNvContentPartPr/>
                <p14:nvPr/>
              </p14:nvContentPartPr>
              <p14:xfrm>
                <a:off x="5080111" y="3458501"/>
                <a:ext cx="94320" cy="111960"/>
              </p14:xfrm>
            </p:contentPart>
          </mc:Choice>
          <mc:Fallback xmlns="">
            <p:pic>
              <p:nvPicPr>
                <p:cNvPr id="36" name="Ink 35">
                  <a:extLst>
                    <a:ext uri="{FF2B5EF4-FFF2-40B4-BE49-F238E27FC236}">
                      <a16:creationId xmlns:a16="http://schemas.microsoft.com/office/drawing/2014/main" id="{659C9376-533A-8788-7B38-49AD2D55F4AE}"/>
                    </a:ext>
                  </a:extLst>
                </p:cNvPr>
                <p:cNvPicPr/>
                <p:nvPr/>
              </p:nvPicPr>
              <p:blipFill>
                <a:blip r:embed="rId39"/>
                <a:stretch>
                  <a:fillRect/>
                </a:stretch>
              </p:blipFill>
              <p:spPr>
                <a:xfrm>
                  <a:off x="5071471" y="3449861"/>
                  <a:ext cx="1119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79FB5A08-3616-6950-1645-8244448E826A}"/>
                    </a:ext>
                  </a:extLst>
                </p14:cNvPr>
                <p14:cNvContentPartPr/>
                <p14:nvPr/>
              </p14:nvContentPartPr>
              <p14:xfrm>
                <a:off x="5218711" y="3396581"/>
                <a:ext cx="121680" cy="104040"/>
              </p14:xfrm>
            </p:contentPart>
          </mc:Choice>
          <mc:Fallback xmlns="">
            <p:pic>
              <p:nvPicPr>
                <p:cNvPr id="37" name="Ink 36">
                  <a:extLst>
                    <a:ext uri="{FF2B5EF4-FFF2-40B4-BE49-F238E27FC236}">
                      <a16:creationId xmlns:a16="http://schemas.microsoft.com/office/drawing/2014/main" id="{79FB5A08-3616-6950-1645-8244448E826A}"/>
                    </a:ext>
                  </a:extLst>
                </p:cNvPr>
                <p:cNvPicPr/>
                <p:nvPr/>
              </p:nvPicPr>
              <p:blipFill>
                <a:blip r:embed="rId41"/>
                <a:stretch>
                  <a:fillRect/>
                </a:stretch>
              </p:blipFill>
              <p:spPr>
                <a:xfrm>
                  <a:off x="5209711" y="3387941"/>
                  <a:ext cx="139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68C9C393-4EAB-CE68-BEEB-E28F7341CF19}"/>
                    </a:ext>
                  </a:extLst>
                </p14:cNvPr>
                <p14:cNvContentPartPr/>
                <p14:nvPr/>
              </p14:nvContentPartPr>
              <p14:xfrm>
                <a:off x="5420671" y="3356261"/>
                <a:ext cx="199800" cy="280440"/>
              </p14:xfrm>
            </p:contentPart>
          </mc:Choice>
          <mc:Fallback xmlns="">
            <p:pic>
              <p:nvPicPr>
                <p:cNvPr id="38" name="Ink 37">
                  <a:extLst>
                    <a:ext uri="{FF2B5EF4-FFF2-40B4-BE49-F238E27FC236}">
                      <a16:creationId xmlns:a16="http://schemas.microsoft.com/office/drawing/2014/main" id="{68C9C393-4EAB-CE68-BEEB-E28F7341CF19}"/>
                    </a:ext>
                  </a:extLst>
                </p:cNvPr>
                <p:cNvPicPr/>
                <p:nvPr/>
              </p:nvPicPr>
              <p:blipFill>
                <a:blip r:embed="rId43"/>
                <a:stretch>
                  <a:fillRect/>
                </a:stretch>
              </p:blipFill>
              <p:spPr>
                <a:xfrm>
                  <a:off x="5412031" y="3347621"/>
                  <a:ext cx="2174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3F41DAB5-C87F-3CA8-66D1-4A946555A570}"/>
                    </a:ext>
                  </a:extLst>
                </p14:cNvPr>
                <p14:cNvContentPartPr/>
                <p14:nvPr/>
              </p14:nvContentPartPr>
              <p14:xfrm>
                <a:off x="5624071" y="3320261"/>
                <a:ext cx="155160" cy="84240"/>
              </p14:xfrm>
            </p:contentPart>
          </mc:Choice>
          <mc:Fallback xmlns="">
            <p:pic>
              <p:nvPicPr>
                <p:cNvPr id="39" name="Ink 38">
                  <a:extLst>
                    <a:ext uri="{FF2B5EF4-FFF2-40B4-BE49-F238E27FC236}">
                      <a16:creationId xmlns:a16="http://schemas.microsoft.com/office/drawing/2014/main" id="{3F41DAB5-C87F-3CA8-66D1-4A946555A570}"/>
                    </a:ext>
                  </a:extLst>
                </p:cNvPr>
                <p:cNvPicPr/>
                <p:nvPr/>
              </p:nvPicPr>
              <p:blipFill>
                <a:blip r:embed="rId45"/>
                <a:stretch>
                  <a:fillRect/>
                </a:stretch>
              </p:blipFill>
              <p:spPr>
                <a:xfrm>
                  <a:off x="5615431" y="3311621"/>
                  <a:ext cx="172800" cy="101880"/>
                </a:xfrm>
                <a:prstGeom prst="rect">
                  <a:avLst/>
                </a:prstGeom>
              </p:spPr>
            </p:pic>
          </mc:Fallback>
        </mc:AlternateContent>
      </p:grpSp>
      <p:grpSp>
        <p:nvGrpSpPr>
          <p:cNvPr id="48" name="Group 47">
            <a:extLst>
              <a:ext uri="{FF2B5EF4-FFF2-40B4-BE49-F238E27FC236}">
                <a16:creationId xmlns:a16="http://schemas.microsoft.com/office/drawing/2014/main" id="{36B6F5EC-A447-591F-24E4-64B04D3C0D27}"/>
              </a:ext>
            </a:extLst>
          </p:cNvPr>
          <p:cNvGrpSpPr/>
          <p:nvPr/>
        </p:nvGrpSpPr>
        <p:grpSpPr>
          <a:xfrm>
            <a:off x="5142031" y="4316021"/>
            <a:ext cx="618480" cy="215640"/>
            <a:chOff x="5142031" y="4316021"/>
            <a:chExt cx="618480" cy="215640"/>
          </a:xfrm>
        </p:grpSpPr>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422D242E-9D26-0C49-9A35-25DF537F8FAB}"/>
                    </a:ext>
                  </a:extLst>
                </p14:cNvPr>
                <p14:cNvContentPartPr/>
                <p14:nvPr/>
              </p14:nvContentPartPr>
              <p14:xfrm>
                <a:off x="5142031" y="4426541"/>
                <a:ext cx="497520" cy="105120"/>
              </p14:xfrm>
            </p:contentPart>
          </mc:Choice>
          <mc:Fallback xmlns="">
            <p:pic>
              <p:nvPicPr>
                <p:cNvPr id="43" name="Ink 42">
                  <a:extLst>
                    <a:ext uri="{FF2B5EF4-FFF2-40B4-BE49-F238E27FC236}">
                      <a16:creationId xmlns:a16="http://schemas.microsoft.com/office/drawing/2014/main" id="{422D242E-9D26-0C49-9A35-25DF537F8FAB}"/>
                    </a:ext>
                  </a:extLst>
                </p:cNvPr>
                <p:cNvPicPr/>
                <p:nvPr/>
              </p:nvPicPr>
              <p:blipFill>
                <a:blip r:embed="rId47"/>
                <a:stretch>
                  <a:fillRect/>
                </a:stretch>
              </p:blipFill>
              <p:spPr>
                <a:xfrm>
                  <a:off x="5133391" y="4417901"/>
                  <a:ext cx="515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7FA841BC-035C-6CAD-EAD8-DC1FE313C1BC}"/>
                    </a:ext>
                  </a:extLst>
                </p14:cNvPr>
                <p14:cNvContentPartPr/>
                <p14:nvPr/>
              </p14:nvContentPartPr>
              <p14:xfrm>
                <a:off x="5667991" y="4316021"/>
                <a:ext cx="92520" cy="207000"/>
              </p14:xfrm>
            </p:contentPart>
          </mc:Choice>
          <mc:Fallback xmlns="">
            <p:pic>
              <p:nvPicPr>
                <p:cNvPr id="44" name="Ink 43">
                  <a:extLst>
                    <a:ext uri="{FF2B5EF4-FFF2-40B4-BE49-F238E27FC236}">
                      <a16:creationId xmlns:a16="http://schemas.microsoft.com/office/drawing/2014/main" id="{7FA841BC-035C-6CAD-EAD8-DC1FE313C1BC}"/>
                    </a:ext>
                  </a:extLst>
                </p:cNvPr>
                <p:cNvPicPr/>
                <p:nvPr/>
              </p:nvPicPr>
              <p:blipFill>
                <a:blip r:embed="rId49"/>
                <a:stretch>
                  <a:fillRect/>
                </a:stretch>
              </p:blipFill>
              <p:spPr>
                <a:xfrm>
                  <a:off x="5659351" y="4307381"/>
                  <a:ext cx="110160" cy="224640"/>
                </a:xfrm>
                <a:prstGeom prst="rect">
                  <a:avLst/>
                </a:prstGeom>
              </p:spPr>
            </p:pic>
          </mc:Fallback>
        </mc:AlternateContent>
      </p:grpSp>
      <p:grpSp>
        <p:nvGrpSpPr>
          <p:cNvPr id="47" name="Group 46">
            <a:extLst>
              <a:ext uri="{FF2B5EF4-FFF2-40B4-BE49-F238E27FC236}">
                <a16:creationId xmlns:a16="http://schemas.microsoft.com/office/drawing/2014/main" id="{8614D5F2-9533-A193-8C2E-86D5E0B7A707}"/>
              </a:ext>
            </a:extLst>
          </p:cNvPr>
          <p:cNvGrpSpPr/>
          <p:nvPr/>
        </p:nvGrpSpPr>
        <p:grpSpPr>
          <a:xfrm>
            <a:off x="6083791" y="4083461"/>
            <a:ext cx="652320" cy="345600"/>
            <a:chOff x="6083791" y="4083461"/>
            <a:chExt cx="652320" cy="345600"/>
          </a:xfrm>
        </p:grpSpPr>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709ACFAE-23EC-5FAE-360E-F49FC40CAA33}"/>
                    </a:ext>
                  </a:extLst>
                </p14:cNvPr>
                <p14:cNvContentPartPr/>
                <p14:nvPr/>
              </p14:nvContentPartPr>
              <p14:xfrm>
                <a:off x="6083791" y="4083461"/>
                <a:ext cx="247680" cy="270000"/>
              </p14:xfrm>
            </p:contentPart>
          </mc:Choice>
          <mc:Fallback xmlns="">
            <p:pic>
              <p:nvPicPr>
                <p:cNvPr id="45" name="Ink 44">
                  <a:extLst>
                    <a:ext uri="{FF2B5EF4-FFF2-40B4-BE49-F238E27FC236}">
                      <a16:creationId xmlns:a16="http://schemas.microsoft.com/office/drawing/2014/main" id="{709ACFAE-23EC-5FAE-360E-F49FC40CAA33}"/>
                    </a:ext>
                  </a:extLst>
                </p:cNvPr>
                <p:cNvPicPr/>
                <p:nvPr/>
              </p:nvPicPr>
              <p:blipFill>
                <a:blip r:embed="rId51"/>
                <a:stretch>
                  <a:fillRect/>
                </a:stretch>
              </p:blipFill>
              <p:spPr>
                <a:xfrm>
                  <a:off x="6074791" y="4074821"/>
                  <a:ext cx="2653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B25C7A20-4459-F6EA-F29A-2D93E6B2ACA0}"/>
                    </a:ext>
                  </a:extLst>
                </p14:cNvPr>
                <p14:cNvContentPartPr/>
                <p14:nvPr/>
              </p14:nvContentPartPr>
              <p14:xfrm>
                <a:off x="6368911" y="4106141"/>
                <a:ext cx="367200" cy="322920"/>
              </p14:xfrm>
            </p:contentPart>
          </mc:Choice>
          <mc:Fallback xmlns="">
            <p:pic>
              <p:nvPicPr>
                <p:cNvPr id="46" name="Ink 45">
                  <a:extLst>
                    <a:ext uri="{FF2B5EF4-FFF2-40B4-BE49-F238E27FC236}">
                      <a16:creationId xmlns:a16="http://schemas.microsoft.com/office/drawing/2014/main" id="{B25C7A20-4459-F6EA-F29A-2D93E6B2ACA0}"/>
                    </a:ext>
                  </a:extLst>
                </p:cNvPr>
                <p:cNvPicPr/>
                <p:nvPr/>
              </p:nvPicPr>
              <p:blipFill>
                <a:blip r:embed="rId53"/>
                <a:stretch>
                  <a:fillRect/>
                </a:stretch>
              </p:blipFill>
              <p:spPr>
                <a:xfrm>
                  <a:off x="6359911" y="4097141"/>
                  <a:ext cx="384840" cy="340560"/>
                </a:xfrm>
                <a:prstGeom prst="rect">
                  <a:avLst/>
                </a:prstGeom>
              </p:spPr>
            </p:pic>
          </mc:Fallback>
        </mc:AlternateContent>
      </p:grpSp>
      <p:grpSp>
        <p:nvGrpSpPr>
          <p:cNvPr id="58" name="Group 57">
            <a:extLst>
              <a:ext uri="{FF2B5EF4-FFF2-40B4-BE49-F238E27FC236}">
                <a16:creationId xmlns:a16="http://schemas.microsoft.com/office/drawing/2014/main" id="{F2F66D36-7629-922B-7691-6C583ABA85E5}"/>
              </a:ext>
            </a:extLst>
          </p:cNvPr>
          <p:cNvGrpSpPr/>
          <p:nvPr/>
        </p:nvGrpSpPr>
        <p:grpSpPr>
          <a:xfrm>
            <a:off x="809791" y="658421"/>
            <a:ext cx="2331000" cy="1996920"/>
            <a:chOff x="809791" y="658421"/>
            <a:chExt cx="2331000" cy="1996920"/>
          </a:xfrm>
        </p:grpSpPr>
        <mc:AlternateContent xmlns:mc="http://schemas.openxmlformats.org/markup-compatibility/2006" xmlns:p14="http://schemas.microsoft.com/office/powerpoint/2010/main">
          <mc:Choice Requires="p14">
            <p:contentPart p14:bwMode="auto" r:id="rId54">
              <p14:nvContentPartPr>
                <p14:cNvPr id="2" name="Ink 1">
                  <a:extLst>
                    <a:ext uri="{FF2B5EF4-FFF2-40B4-BE49-F238E27FC236}">
                      <a16:creationId xmlns:a16="http://schemas.microsoft.com/office/drawing/2014/main" id="{8BDB8FA8-3FAD-E0E8-2195-B44512E20241}"/>
                    </a:ext>
                  </a:extLst>
                </p14:cNvPr>
                <p14:cNvContentPartPr/>
                <p14:nvPr/>
              </p14:nvContentPartPr>
              <p14:xfrm>
                <a:off x="865231" y="727901"/>
                <a:ext cx="95760" cy="19800"/>
              </p14:xfrm>
            </p:contentPart>
          </mc:Choice>
          <mc:Fallback xmlns="">
            <p:pic>
              <p:nvPicPr>
                <p:cNvPr id="2" name="Ink 1">
                  <a:extLst>
                    <a:ext uri="{FF2B5EF4-FFF2-40B4-BE49-F238E27FC236}">
                      <a16:creationId xmlns:a16="http://schemas.microsoft.com/office/drawing/2014/main" id="{8BDB8FA8-3FAD-E0E8-2195-B44512E20241}"/>
                    </a:ext>
                  </a:extLst>
                </p:cNvPr>
                <p:cNvPicPr/>
                <p:nvPr/>
              </p:nvPicPr>
              <p:blipFill>
                <a:blip r:embed="rId55"/>
                <a:stretch>
                  <a:fillRect/>
                </a:stretch>
              </p:blipFill>
              <p:spPr>
                <a:xfrm>
                  <a:off x="856591" y="719261"/>
                  <a:ext cx="1134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 name="Ink 2">
                  <a:extLst>
                    <a:ext uri="{FF2B5EF4-FFF2-40B4-BE49-F238E27FC236}">
                      <a16:creationId xmlns:a16="http://schemas.microsoft.com/office/drawing/2014/main" id="{B697154F-C099-42DA-1D08-737C2BA79933}"/>
                    </a:ext>
                  </a:extLst>
                </p14:cNvPr>
                <p14:cNvContentPartPr/>
                <p14:nvPr/>
              </p14:nvContentPartPr>
              <p14:xfrm>
                <a:off x="809791" y="707741"/>
                <a:ext cx="301320" cy="294840"/>
              </p14:xfrm>
            </p:contentPart>
          </mc:Choice>
          <mc:Fallback xmlns="">
            <p:pic>
              <p:nvPicPr>
                <p:cNvPr id="3" name="Ink 2">
                  <a:extLst>
                    <a:ext uri="{FF2B5EF4-FFF2-40B4-BE49-F238E27FC236}">
                      <a16:creationId xmlns:a16="http://schemas.microsoft.com/office/drawing/2014/main" id="{B697154F-C099-42DA-1D08-737C2BA79933}"/>
                    </a:ext>
                  </a:extLst>
                </p:cNvPr>
                <p:cNvPicPr/>
                <p:nvPr/>
              </p:nvPicPr>
              <p:blipFill>
                <a:blip r:embed="rId57"/>
                <a:stretch>
                  <a:fillRect/>
                </a:stretch>
              </p:blipFill>
              <p:spPr>
                <a:xfrm>
                  <a:off x="800791" y="699101"/>
                  <a:ext cx="3189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 name="Ink 3">
                  <a:extLst>
                    <a:ext uri="{FF2B5EF4-FFF2-40B4-BE49-F238E27FC236}">
                      <a16:creationId xmlns:a16="http://schemas.microsoft.com/office/drawing/2014/main" id="{61BB0981-3FFC-39A7-C07A-B64EC99DB43B}"/>
                    </a:ext>
                  </a:extLst>
                </p14:cNvPr>
                <p14:cNvContentPartPr/>
                <p14:nvPr/>
              </p14:nvContentPartPr>
              <p14:xfrm>
                <a:off x="1515751" y="658421"/>
                <a:ext cx="299160" cy="267480"/>
              </p14:xfrm>
            </p:contentPart>
          </mc:Choice>
          <mc:Fallback xmlns="">
            <p:pic>
              <p:nvPicPr>
                <p:cNvPr id="4" name="Ink 3">
                  <a:extLst>
                    <a:ext uri="{FF2B5EF4-FFF2-40B4-BE49-F238E27FC236}">
                      <a16:creationId xmlns:a16="http://schemas.microsoft.com/office/drawing/2014/main" id="{61BB0981-3FFC-39A7-C07A-B64EC99DB43B}"/>
                    </a:ext>
                  </a:extLst>
                </p:cNvPr>
                <p:cNvPicPr/>
                <p:nvPr/>
              </p:nvPicPr>
              <p:blipFill>
                <a:blip r:embed="rId59"/>
                <a:stretch>
                  <a:fillRect/>
                </a:stretch>
              </p:blipFill>
              <p:spPr>
                <a:xfrm>
                  <a:off x="1506751" y="649421"/>
                  <a:ext cx="3168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 name="Ink 4">
                  <a:extLst>
                    <a:ext uri="{FF2B5EF4-FFF2-40B4-BE49-F238E27FC236}">
                      <a16:creationId xmlns:a16="http://schemas.microsoft.com/office/drawing/2014/main" id="{EA4D7B95-613A-76D6-A657-4725B842BEAA}"/>
                    </a:ext>
                  </a:extLst>
                </p14:cNvPr>
                <p14:cNvContentPartPr/>
                <p14:nvPr/>
              </p14:nvContentPartPr>
              <p14:xfrm>
                <a:off x="2143951" y="665981"/>
                <a:ext cx="350640" cy="248400"/>
              </p14:xfrm>
            </p:contentPart>
          </mc:Choice>
          <mc:Fallback xmlns="">
            <p:pic>
              <p:nvPicPr>
                <p:cNvPr id="5" name="Ink 4">
                  <a:extLst>
                    <a:ext uri="{FF2B5EF4-FFF2-40B4-BE49-F238E27FC236}">
                      <a16:creationId xmlns:a16="http://schemas.microsoft.com/office/drawing/2014/main" id="{EA4D7B95-613A-76D6-A657-4725B842BEAA}"/>
                    </a:ext>
                  </a:extLst>
                </p:cNvPr>
                <p:cNvPicPr/>
                <p:nvPr/>
              </p:nvPicPr>
              <p:blipFill>
                <a:blip r:embed="rId61"/>
                <a:stretch>
                  <a:fillRect/>
                </a:stretch>
              </p:blipFill>
              <p:spPr>
                <a:xfrm>
                  <a:off x="2134951" y="656981"/>
                  <a:ext cx="3682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 name="Ink 5">
                  <a:extLst>
                    <a:ext uri="{FF2B5EF4-FFF2-40B4-BE49-F238E27FC236}">
                      <a16:creationId xmlns:a16="http://schemas.microsoft.com/office/drawing/2014/main" id="{5655B576-8DD5-49D2-3150-0EF28D6F6445}"/>
                    </a:ext>
                  </a:extLst>
                </p14:cNvPr>
                <p14:cNvContentPartPr/>
                <p14:nvPr/>
              </p14:nvContentPartPr>
              <p14:xfrm>
                <a:off x="2839831" y="658421"/>
                <a:ext cx="300960" cy="266400"/>
              </p14:xfrm>
            </p:contentPart>
          </mc:Choice>
          <mc:Fallback xmlns="">
            <p:pic>
              <p:nvPicPr>
                <p:cNvPr id="6" name="Ink 5">
                  <a:extLst>
                    <a:ext uri="{FF2B5EF4-FFF2-40B4-BE49-F238E27FC236}">
                      <a16:creationId xmlns:a16="http://schemas.microsoft.com/office/drawing/2014/main" id="{5655B576-8DD5-49D2-3150-0EF28D6F6445}"/>
                    </a:ext>
                  </a:extLst>
                </p:cNvPr>
                <p:cNvPicPr/>
                <p:nvPr/>
              </p:nvPicPr>
              <p:blipFill>
                <a:blip r:embed="rId63"/>
                <a:stretch>
                  <a:fillRect/>
                </a:stretch>
              </p:blipFill>
              <p:spPr>
                <a:xfrm>
                  <a:off x="2830831" y="649781"/>
                  <a:ext cx="3186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 name="Ink 6">
                  <a:extLst>
                    <a:ext uri="{FF2B5EF4-FFF2-40B4-BE49-F238E27FC236}">
                      <a16:creationId xmlns:a16="http://schemas.microsoft.com/office/drawing/2014/main" id="{FB5DB9ED-1795-8239-12F3-1169A7279D93}"/>
                    </a:ext>
                  </a:extLst>
                </p14:cNvPr>
                <p14:cNvContentPartPr/>
                <p14:nvPr/>
              </p14:nvContentPartPr>
              <p14:xfrm>
                <a:off x="1648231" y="1583981"/>
                <a:ext cx="382680" cy="295200"/>
              </p14:xfrm>
            </p:contentPart>
          </mc:Choice>
          <mc:Fallback xmlns="">
            <p:pic>
              <p:nvPicPr>
                <p:cNvPr id="7" name="Ink 6">
                  <a:extLst>
                    <a:ext uri="{FF2B5EF4-FFF2-40B4-BE49-F238E27FC236}">
                      <a16:creationId xmlns:a16="http://schemas.microsoft.com/office/drawing/2014/main" id="{FB5DB9ED-1795-8239-12F3-1169A7279D93}"/>
                    </a:ext>
                  </a:extLst>
                </p:cNvPr>
                <p:cNvPicPr/>
                <p:nvPr/>
              </p:nvPicPr>
              <p:blipFill>
                <a:blip r:embed="rId65"/>
                <a:stretch>
                  <a:fillRect/>
                </a:stretch>
              </p:blipFill>
              <p:spPr>
                <a:xfrm>
                  <a:off x="1639591" y="1575341"/>
                  <a:ext cx="4003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 name="Ink 7">
                  <a:extLst>
                    <a:ext uri="{FF2B5EF4-FFF2-40B4-BE49-F238E27FC236}">
                      <a16:creationId xmlns:a16="http://schemas.microsoft.com/office/drawing/2014/main" id="{21808524-087F-E2D4-175C-CEDE9C13FFB7}"/>
                    </a:ext>
                  </a:extLst>
                </p14:cNvPr>
                <p14:cNvContentPartPr/>
                <p14:nvPr/>
              </p14:nvContentPartPr>
              <p14:xfrm>
                <a:off x="2301271" y="1475981"/>
                <a:ext cx="332640" cy="218160"/>
              </p14:xfrm>
            </p:contentPart>
          </mc:Choice>
          <mc:Fallback xmlns="">
            <p:pic>
              <p:nvPicPr>
                <p:cNvPr id="8" name="Ink 7">
                  <a:extLst>
                    <a:ext uri="{FF2B5EF4-FFF2-40B4-BE49-F238E27FC236}">
                      <a16:creationId xmlns:a16="http://schemas.microsoft.com/office/drawing/2014/main" id="{21808524-087F-E2D4-175C-CEDE9C13FFB7}"/>
                    </a:ext>
                  </a:extLst>
                </p:cNvPr>
                <p:cNvPicPr/>
                <p:nvPr/>
              </p:nvPicPr>
              <p:blipFill>
                <a:blip r:embed="rId67"/>
                <a:stretch>
                  <a:fillRect/>
                </a:stretch>
              </p:blipFill>
              <p:spPr>
                <a:xfrm>
                  <a:off x="2292631" y="1467341"/>
                  <a:ext cx="350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 name="Ink 8">
                  <a:extLst>
                    <a:ext uri="{FF2B5EF4-FFF2-40B4-BE49-F238E27FC236}">
                      <a16:creationId xmlns:a16="http://schemas.microsoft.com/office/drawing/2014/main" id="{A10340C5-E8CA-4165-C4D7-D953C7F6AC14}"/>
                    </a:ext>
                  </a:extLst>
                </p14:cNvPr>
                <p14:cNvContentPartPr/>
                <p14:nvPr/>
              </p14:nvContentPartPr>
              <p14:xfrm>
                <a:off x="1664791" y="1251701"/>
                <a:ext cx="343440" cy="206640"/>
              </p14:xfrm>
            </p:contentPart>
          </mc:Choice>
          <mc:Fallback xmlns="">
            <p:pic>
              <p:nvPicPr>
                <p:cNvPr id="9" name="Ink 8">
                  <a:extLst>
                    <a:ext uri="{FF2B5EF4-FFF2-40B4-BE49-F238E27FC236}">
                      <a16:creationId xmlns:a16="http://schemas.microsoft.com/office/drawing/2014/main" id="{A10340C5-E8CA-4165-C4D7-D953C7F6AC14}"/>
                    </a:ext>
                  </a:extLst>
                </p:cNvPr>
                <p:cNvPicPr/>
                <p:nvPr/>
              </p:nvPicPr>
              <p:blipFill>
                <a:blip r:embed="rId69"/>
                <a:stretch>
                  <a:fillRect/>
                </a:stretch>
              </p:blipFill>
              <p:spPr>
                <a:xfrm>
                  <a:off x="1655791" y="1242701"/>
                  <a:ext cx="361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 name="Ink 9">
                  <a:extLst>
                    <a:ext uri="{FF2B5EF4-FFF2-40B4-BE49-F238E27FC236}">
                      <a16:creationId xmlns:a16="http://schemas.microsoft.com/office/drawing/2014/main" id="{A060F8A5-F0D1-7839-2BD4-338ED7E1661A}"/>
                    </a:ext>
                  </a:extLst>
                </p14:cNvPr>
                <p14:cNvContentPartPr/>
                <p14:nvPr/>
              </p14:nvContentPartPr>
              <p14:xfrm>
                <a:off x="1030111" y="1632221"/>
                <a:ext cx="285480" cy="302040"/>
              </p14:xfrm>
            </p:contentPart>
          </mc:Choice>
          <mc:Fallback xmlns="">
            <p:pic>
              <p:nvPicPr>
                <p:cNvPr id="10" name="Ink 9">
                  <a:extLst>
                    <a:ext uri="{FF2B5EF4-FFF2-40B4-BE49-F238E27FC236}">
                      <a16:creationId xmlns:a16="http://schemas.microsoft.com/office/drawing/2014/main" id="{A060F8A5-F0D1-7839-2BD4-338ED7E1661A}"/>
                    </a:ext>
                  </a:extLst>
                </p:cNvPr>
                <p:cNvPicPr/>
                <p:nvPr/>
              </p:nvPicPr>
              <p:blipFill>
                <a:blip r:embed="rId71"/>
                <a:stretch>
                  <a:fillRect/>
                </a:stretch>
              </p:blipFill>
              <p:spPr>
                <a:xfrm>
                  <a:off x="1021111" y="1623221"/>
                  <a:ext cx="3031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 name="Ink 10">
                  <a:extLst>
                    <a:ext uri="{FF2B5EF4-FFF2-40B4-BE49-F238E27FC236}">
                      <a16:creationId xmlns:a16="http://schemas.microsoft.com/office/drawing/2014/main" id="{818FD876-A55C-1EA0-DE70-27FB53D7B8FE}"/>
                    </a:ext>
                  </a:extLst>
                </p14:cNvPr>
                <p14:cNvContentPartPr/>
                <p14:nvPr/>
              </p14:nvContentPartPr>
              <p14:xfrm>
                <a:off x="1356631" y="2351141"/>
                <a:ext cx="342000" cy="304200"/>
              </p14:xfrm>
            </p:contentPart>
          </mc:Choice>
          <mc:Fallback xmlns="">
            <p:pic>
              <p:nvPicPr>
                <p:cNvPr id="11" name="Ink 10">
                  <a:extLst>
                    <a:ext uri="{FF2B5EF4-FFF2-40B4-BE49-F238E27FC236}">
                      <a16:creationId xmlns:a16="http://schemas.microsoft.com/office/drawing/2014/main" id="{818FD876-A55C-1EA0-DE70-27FB53D7B8FE}"/>
                    </a:ext>
                  </a:extLst>
                </p:cNvPr>
                <p:cNvPicPr/>
                <p:nvPr/>
              </p:nvPicPr>
              <p:blipFill>
                <a:blip r:embed="rId73"/>
                <a:stretch>
                  <a:fillRect/>
                </a:stretch>
              </p:blipFill>
              <p:spPr>
                <a:xfrm>
                  <a:off x="1347631" y="2342501"/>
                  <a:ext cx="3596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 name="Ink 11">
                  <a:extLst>
                    <a:ext uri="{FF2B5EF4-FFF2-40B4-BE49-F238E27FC236}">
                      <a16:creationId xmlns:a16="http://schemas.microsoft.com/office/drawing/2014/main" id="{B695A026-657F-3463-7296-216A04AE5B22}"/>
                    </a:ext>
                  </a:extLst>
                </p14:cNvPr>
                <p14:cNvContentPartPr/>
                <p14:nvPr/>
              </p14:nvContentPartPr>
              <p14:xfrm>
                <a:off x="2161591" y="2250701"/>
                <a:ext cx="253440" cy="229680"/>
              </p14:xfrm>
            </p:contentPart>
          </mc:Choice>
          <mc:Fallback xmlns="">
            <p:pic>
              <p:nvPicPr>
                <p:cNvPr id="12" name="Ink 11">
                  <a:extLst>
                    <a:ext uri="{FF2B5EF4-FFF2-40B4-BE49-F238E27FC236}">
                      <a16:creationId xmlns:a16="http://schemas.microsoft.com/office/drawing/2014/main" id="{B695A026-657F-3463-7296-216A04AE5B22}"/>
                    </a:ext>
                  </a:extLst>
                </p:cNvPr>
                <p:cNvPicPr/>
                <p:nvPr/>
              </p:nvPicPr>
              <p:blipFill>
                <a:blip r:embed="rId75"/>
                <a:stretch>
                  <a:fillRect/>
                </a:stretch>
              </p:blipFill>
              <p:spPr>
                <a:xfrm>
                  <a:off x="2152591" y="2241701"/>
                  <a:ext cx="2710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3" name="Ink 12">
                  <a:extLst>
                    <a:ext uri="{FF2B5EF4-FFF2-40B4-BE49-F238E27FC236}">
                      <a16:creationId xmlns:a16="http://schemas.microsoft.com/office/drawing/2014/main" id="{407393EE-0B65-584A-5BA4-E40D7306E25C}"/>
                    </a:ext>
                  </a:extLst>
                </p14:cNvPr>
                <p14:cNvContentPartPr/>
                <p14:nvPr/>
              </p14:nvContentPartPr>
              <p14:xfrm>
                <a:off x="2713111" y="2141621"/>
                <a:ext cx="364320" cy="288000"/>
              </p14:xfrm>
            </p:contentPart>
          </mc:Choice>
          <mc:Fallback xmlns="">
            <p:pic>
              <p:nvPicPr>
                <p:cNvPr id="13" name="Ink 12">
                  <a:extLst>
                    <a:ext uri="{FF2B5EF4-FFF2-40B4-BE49-F238E27FC236}">
                      <a16:creationId xmlns:a16="http://schemas.microsoft.com/office/drawing/2014/main" id="{407393EE-0B65-584A-5BA4-E40D7306E25C}"/>
                    </a:ext>
                  </a:extLst>
                </p:cNvPr>
                <p:cNvPicPr/>
                <p:nvPr/>
              </p:nvPicPr>
              <p:blipFill>
                <a:blip r:embed="rId77"/>
                <a:stretch>
                  <a:fillRect/>
                </a:stretch>
              </p:blipFill>
              <p:spPr>
                <a:xfrm>
                  <a:off x="2704111" y="2132621"/>
                  <a:ext cx="3819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1514DA58-44CA-F2CC-73A3-AEE22D7B1B18}"/>
                    </a:ext>
                  </a:extLst>
                </p14:cNvPr>
                <p14:cNvContentPartPr/>
                <p14:nvPr/>
              </p14:nvContentPartPr>
              <p14:xfrm>
                <a:off x="1381831" y="1061621"/>
                <a:ext cx="1645920" cy="1149120"/>
              </p14:xfrm>
            </p:contentPart>
          </mc:Choice>
          <mc:Fallback xmlns="">
            <p:pic>
              <p:nvPicPr>
                <p:cNvPr id="49" name="Ink 48">
                  <a:extLst>
                    <a:ext uri="{FF2B5EF4-FFF2-40B4-BE49-F238E27FC236}">
                      <a16:creationId xmlns:a16="http://schemas.microsoft.com/office/drawing/2014/main" id="{1514DA58-44CA-F2CC-73A3-AEE22D7B1B18}"/>
                    </a:ext>
                  </a:extLst>
                </p:cNvPr>
                <p:cNvPicPr/>
                <p:nvPr/>
              </p:nvPicPr>
              <p:blipFill>
                <a:blip r:embed="rId79"/>
                <a:stretch>
                  <a:fillRect/>
                </a:stretch>
              </p:blipFill>
              <p:spPr>
                <a:xfrm>
                  <a:off x="1373191" y="1052621"/>
                  <a:ext cx="1663560" cy="1166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7FF9EEFD-E152-0F48-B759-E6F28BADCBD4}"/>
                    </a:ext>
                  </a:extLst>
                </p14:cNvPr>
                <p14:cNvContentPartPr/>
                <p14:nvPr/>
              </p14:nvContentPartPr>
              <p14:xfrm>
                <a:off x="2251231" y="1268261"/>
                <a:ext cx="472320" cy="1004040"/>
              </p14:xfrm>
            </p:contentPart>
          </mc:Choice>
          <mc:Fallback xmlns="">
            <p:pic>
              <p:nvPicPr>
                <p:cNvPr id="50" name="Ink 49">
                  <a:extLst>
                    <a:ext uri="{FF2B5EF4-FFF2-40B4-BE49-F238E27FC236}">
                      <a16:creationId xmlns:a16="http://schemas.microsoft.com/office/drawing/2014/main" id="{7FF9EEFD-E152-0F48-B759-E6F28BADCBD4}"/>
                    </a:ext>
                  </a:extLst>
                </p:cNvPr>
                <p:cNvPicPr/>
                <p:nvPr/>
              </p:nvPicPr>
              <p:blipFill>
                <a:blip r:embed="rId81"/>
                <a:stretch>
                  <a:fillRect/>
                </a:stretch>
              </p:blipFill>
              <p:spPr>
                <a:xfrm>
                  <a:off x="2242591" y="1259621"/>
                  <a:ext cx="489960" cy="1021680"/>
                </a:xfrm>
                <a:prstGeom prst="rect">
                  <a:avLst/>
                </a:prstGeom>
              </p:spPr>
            </p:pic>
          </mc:Fallback>
        </mc:AlternateContent>
      </p:grpSp>
      <p:grpSp>
        <p:nvGrpSpPr>
          <p:cNvPr id="57" name="Group 56">
            <a:extLst>
              <a:ext uri="{FF2B5EF4-FFF2-40B4-BE49-F238E27FC236}">
                <a16:creationId xmlns:a16="http://schemas.microsoft.com/office/drawing/2014/main" id="{10FA2A97-9491-0ED4-BDFC-D9125FEDD769}"/>
              </a:ext>
            </a:extLst>
          </p:cNvPr>
          <p:cNvGrpSpPr/>
          <p:nvPr/>
        </p:nvGrpSpPr>
        <p:grpSpPr>
          <a:xfrm>
            <a:off x="3578911" y="1645901"/>
            <a:ext cx="888480" cy="466560"/>
            <a:chOff x="3578911" y="1645901"/>
            <a:chExt cx="888480" cy="466560"/>
          </a:xfrm>
        </p:grpSpPr>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E36963EA-ECD5-F7D2-59B4-5D256891A4E5}"/>
                    </a:ext>
                  </a:extLst>
                </p14:cNvPr>
                <p14:cNvContentPartPr/>
                <p14:nvPr/>
              </p14:nvContentPartPr>
              <p14:xfrm>
                <a:off x="3578911" y="1792061"/>
                <a:ext cx="344520" cy="320400"/>
              </p14:xfrm>
            </p:contentPart>
          </mc:Choice>
          <mc:Fallback xmlns="">
            <p:pic>
              <p:nvPicPr>
                <p:cNvPr id="51" name="Ink 50">
                  <a:extLst>
                    <a:ext uri="{FF2B5EF4-FFF2-40B4-BE49-F238E27FC236}">
                      <a16:creationId xmlns:a16="http://schemas.microsoft.com/office/drawing/2014/main" id="{E36963EA-ECD5-F7D2-59B4-5D256891A4E5}"/>
                    </a:ext>
                  </a:extLst>
                </p:cNvPr>
                <p:cNvPicPr/>
                <p:nvPr/>
              </p:nvPicPr>
              <p:blipFill>
                <a:blip r:embed="rId83"/>
                <a:stretch>
                  <a:fillRect/>
                </a:stretch>
              </p:blipFill>
              <p:spPr>
                <a:xfrm>
                  <a:off x="3570271" y="1783421"/>
                  <a:ext cx="3621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E049A87A-63AA-879D-55E7-38CA8A4AA4C3}"/>
                    </a:ext>
                  </a:extLst>
                </p14:cNvPr>
                <p14:cNvContentPartPr/>
                <p14:nvPr/>
              </p14:nvContentPartPr>
              <p14:xfrm>
                <a:off x="3694831" y="1967381"/>
                <a:ext cx="138960" cy="38520"/>
              </p14:xfrm>
            </p:contentPart>
          </mc:Choice>
          <mc:Fallback xmlns="">
            <p:pic>
              <p:nvPicPr>
                <p:cNvPr id="52" name="Ink 51">
                  <a:extLst>
                    <a:ext uri="{FF2B5EF4-FFF2-40B4-BE49-F238E27FC236}">
                      <a16:creationId xmlns:a16="http://schemas.microsoft.com/office/drawing/2014/main" id="{E049A87A-63AA-879D-55E7-38CA8A4AA4C3}"/>
                    </a:ext>
                  </a:extLst>
                </p:cNvPr>
                <p:cNvPicPr/>
                <p:nvPr/>
              </p:nvPicPr>
              <p:blipFill>
                <a:blip r:embed="rId85"/>
                <a:stretch>
                  <a:fillRect/>
                </a:stretch>
              </p:blipFill>
              <p:spPr>
                <a:xfrm>
                  <a:off x="3685831" y="1958381"/>
                  <a:ext cx="1566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A4E3E1BC-300C-37A6-0410-BE2B45BAB112}"/>
                    </a:ext>
                  </a:extLst>
                </p14:cNvPr>
                <p14:cNvContentPartPr/>
                <p14:nvPr/>
              </p14:nvContentPartPr>
              <p14:xfrm>
                <a:off x="4036831" y="1661381"/>
                <a:ext cx="97560" cy="354240"/>
              </p14:xfrm>
            </p:contentPart>
          </mc:Choice>
          <mc:Fallback xmlns="">
            <p:pic>
              <p:nvPicPr>
                <p:cNvPr id="53" name="Ink 52">
                  <a:extLst>
                    <a:ext uri="{FF2B5EF4-FFF2-40B4-BE49-F238E27FC236}">
                      <a16:creationId xmlns:a16="http://schemas.microsoft.com/office/drawing/2014/main" id="{A4E3E1BC-300C-37A6-0410-BE2B45BAB112}"/>
                    </a:ext>
                  </a:extLst>
                </p:cNvPr>
                <p:cNvPicPr/>
                <p:nvPr/>
              </p:nvPicPr>
              <p:blipFill>
                <a:blip r:embed="rId87"/>
                <a:stretch>
                  <a:fillRect/>
                </a:stretch>
              </p:blipFill>
              <p:spPr>
                <a:xfrm>
                  <a:off x="4028191" y="1652381"/>
                  <a:ext cx="1152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63B007C7-C91F-8C83-4812-18406D7E0120}"/>
                    </a:ext>
                  </a:extLst>
                </p14:cNvPr>
                <p14:cNvContentPartPr/>
                <p14:nvPr/>
              </p14:nvContentPartPr>
              <p14:xfrm>
                <a:off x="4210351" y="1709621"/>
                <a:ext cx="212760" cy="383760"/>
              </p14:xfrm>
            </p:contentPart>
          </mc:Choice>
          <mc:Fallback xmlns="">
            <p:pic>
              <p:nvPicPr>
                <p:cNvPr id="54" name="Ink 53">
                  <a:extLst>
                    <a:ext uri="{FF2B5EF4-FFF2-40B4-BE49-F238E27FC236}">
                      <a16:creationId xmlns:a16="http://schemas.microsoft.com/office/drawing/2014/main" id="{63B007C7-C91F-8C83-4812-18406D7E0120}"/>
                    </a:ext>
                  </a:extLst>
                </p:cNvPr>
                <p:cNvPicPr/>
                <p:nvPr/>
              </p:nvPicPr>
              <p:blipFill>
                <a:blip r:embed="rId89"/>
                <a:stretch>
                  <a:fillRect/>
                </a:stretch>
              </p:blipFill>
              <p:spPr>
                <a:xfrm>
                  <a:off x="4201351" y="1700621"/>
                  <a:ext cx="23040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3A1A2CC6-2896-964B-B7CD-EDFAAFF80CFE}"/>
                    </a:ext>
                  </a:extLst>
                </p14:cNvPr>
                <p14:cNvContentPartPr/>
                <p14:nvPr/>
              </p14:nvContentPartPr>
              <p14:xfrm>
                <a:off x="3648031" y="1726541"/>
                <a:ext cx="819360" cy="248040"/>
              </p14:xfrm>
            </p:contentPart>
          </mc:Choice>
          <mc:Fallback xmlns="">
            <p:pic>
              <p:nvPicPr>
                <p:cNvPr id="55" name="Ink 54">
                  <a:extLst>
                    <a:ext uri="{FF2B5EF4-FFF2-40B4-BE49-F238E27FC236}">
                      <a16:creationId xmlns:a16="http://schemas.microsoft.com/office/drawing/2014/main" id="{3A1A2CC6-2896-964B-B7CD-EDFAAFF80CFE}"/>
                    </a:ext>
                  </a:extLst>
                </p:cNvPr>
                <p:cNvPicPr/>
                <p:nvPr/>
              </p:nvPicPr>
              <p:blipFill>
                <a:blip r:embed="rId91"/>
                <a:stretch>
                  <a:fillRect/>
                </a:stretch>
              </p:blipFill>
              <p:spPr>
                <a:xfrm>
                  <a:off x="3639031" y="1717901"/>
                  <a:ext cx="837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46C485A3-90ED-75ED-7CE5-82C271007600}"/>
                    </a:ext>
                  </a:extLst>
                </p14:cNvPr>
                <p14:cNvContentPartPr/>
                <p14:nvPr/>
              </p14:nvContentPartPr>
              <p14:xfrm>
                <a:off x="3839551" y="1645901"/>
                <a:ext cx="555480" cy="430200"/>
              </p14:xfrm>
            </p:contentPart>
          </mc:Choice>
          <mc:Fallback xmlns="">
            <p:pic>
              <p:nvPicPr>
                <p:cNvPr id="56" name="Ink 55">
                  <a:extLst>
                    <a:ext uri="{FF2B5EF4-FFF2-40B4-BE49-F238E27FC236}">
                      <a16:creationId xmlns:a16="http://schemas.microsoft.com/office/drawing/2014/main" id="{46C485A3-90ED-75ED-7CE5-82C271007600}"/>
                    </a:ext>
                  </a:extLst>
                </p:cNvPr>
                <p:cNvPicPr/>
                <p:nvPr/>
              </p:nvPicPr>
              <p:blipFill>
                <a:blip r:embed="rId93"/>
                <a:stretch>
                  <a:fillRect/>
                </a:stretch>
              </p:blipFill>
              <p:spPr>
                <a:xfrm>
                  <a:off x="3830911" y="1636901"/>
                  <a:ext cx="573120" cy="447840"/>
                </a:xfrm>
                <a:prstGeom prst="rect">
                  <a:avLst/>
                </a:prstGeom>
              </p:spPr>
            </p:pic>
          </mc:Fallback>
        </mc:AlternateContent>
      </p:grpSp>
    </p:spTree>
    <p:extLst>
      <p:ext uri="{BB962C8B-B14F-4D97-AF65-F5344CB8AC3E}">
        <p14:creationId xmlns:p14="http://schemas.microsoft.com/office/powerpoint/2010/main" val="143196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4" name="Ink 103">
                <a:extLst>
                  <a:ext uri="{FF2B5EF4-FFF2-40B4-BE49-F238E27FC236}">
                    <a16:creationId xmlns:a16="http://schemas.microsoft.com/office/drawing/2014/main" id="{A0DBB499-DD65-5DA5-FEC3-81BDE445856E}"/>
                  </a:ext>
                </a:extLst>
              </p14:cNvPr>
              <p14:cNvContentPartPr/>
              <p14:nvPr/>
            </p14:nvContentPartPr>
            <p14:xfrm>
              <a:off x="9162151" y="5854301"/>
              <a:ext cx="147960" cy="173160"/>
            </p14:xfrm>
          </p:contentPart>
        </mc:Choice>
        <mc:Fallback xmlns="">
          <p:pic>
            <p:nvPicPr>
              <p:cNvPr id="104" name="Ink 103">
                <a:extLst>
                  <a:ext uri="{FF2B5EF4-FFF2-40B4-BE49-F238E27FC236}">
                    <a16:creationId xmlns:a16="http://schemas.microsoft.com/office/drawing/2014/main" id="{A0DBB499-DD65-5DA5-FEC3-81BDE445856E}"/>
                  </a:ext>
                </a:extLst>
              </p:cNvPr>
              <p:cNvPicPr/>
              <p:nvPr/>
            </p:nvPicPr>
            <p:blipFill>
              <a:blip r:embed="rId3"/>
              <a:stretch>
                <a:fillRect/>
              </a:stretch>
            </p:blipFill>
            <p:spPr>
              <a:xfrm>
                <a:off x="9153511" y="5845661"/>
                <a:ext cx="1656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9B0CBBCE-BBFE-0A37-42FA-65FD55D18BB4}"/>
                  </a:ext>
                </a:extLst>
              </p14:cNvPr>
              <p14:cNvContentPartPr/>
              <p14:nvPr/>
            </p14:nvContentPartPr>
            <p14:xfrm>
              <a:off x="1534471" y="497141"/>
              <a:ext cx="771120" cy="4939200"/>
            </p14:xfrm>
          </p:contentPart>
        </mc:Choice>
        <mc:Fallback xmlns="">
          <p:pic>
            <p:nvPicPr>
              <p:cNvPr id="33" name="Ink 32">
                <a:extLst>
                  <a:ext uri="{FF2B5EF4-FFF2-40B4-BE49-F238E27FC236}">
                    <a16:creationId xmlns:a16="http://schemas.microsoft.com/office/drawing/2014/main" id="{9B0CBBCE-BBFE-0A37-42FA-65FD55D18BB4}"/>
                  </a:ext>
                </a:extLst>
              </p:cNvPr>
              <p:cNvPicPr/>
              <p:nvPr/>
            </p:nvPicPr>
            <p:blipFill>
              <a:blip r:embed="rId5"/>
              <a:stretch>
                <a:fillRect/>
              </a:stretch>
            </p:blipFill>
            <p:spPr>
              <a:xfrm>
                <a:off x="1525471" y="488141"/>
                <a:ext cx="788760" cy="495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A52FC9E2-DA53-BBB8-653E-C945756732DC}"/>
                  </a:ext>
                </a:extLst>
              </p14:cNvPr>
              <p14:cNvContentPartPr/>
              <p14:nvPr/>
            </p14:nvContentPartPr>
            <p14:xfrm>
              <a:off x="3019111" y="5403581"/>
              <a:ext cx="19080" cy="172440"/>
            </p14:xfrm>
          </p:contentPart>
        </mc:Choice>
        <mc:Fallback xmlns="">
          <p:pic>
            <p:nvPicPr>
              <p:cNvPr id="34" name="Ink 33">
                <a:extLst>
                  <a:ext uri="{FF2B5EF4-FFF2-40B4-BE49-F238E27FC236}">
                    <a16:creationId xmlns:a16="http://schemas.microsoft.com/office/drawing/2014/main" id="{A52FC9E2-DA53-BBB8-653E-C945756732DC}"/>
                  </a:ext>
                </a:extLst>
              </p:cNvPr>
              <p:cNvPicPr/>
              <p:nvPr/>
            </p:nvPicPr>
            <p:blipFill>
              <a:blip r:embed="rId7"/>
              <a:stretch>
                <a:fillRect/>
              </a:stretch>
            </p:blipFill>
            <p:spPr>
              <a:xfrm>
                <a:off x="3010471" y="5394581"/>
                <a:ext cx="367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F217C210-CC83-341D-9A9A-C68C33154A85}"/>
                  </a:ext>
                </a:extLst>
              </p14:cNvPr>
              <p14:cNvContentPartPr/>
              <p14:nvPr/>
            </p14:nvContentPartPr>
            <p14:xfrm>
              <a:off x="2863951" y="5073461"/>
              <a:ext cx="557640" cy="493560"/>
            </p14:xfrm>
          </p:contentPart>
        </mc:Choice>
        <mc:Fallback xmlns="">
          <p:pic>
            <p:nvPicPr>
              <p:cNvPr id="35" name="Ink 34">
                <a:extLst>
                  <a:ext uri="{FF2B5EF4-FFF2-40B4-BE49-F238E27FC236}">
                    <a16:creationId xmlns:a16="http://schemas.microsoft.com/office/drawing/2014/main" id="{F217C210-CC83-341D-9A9A-C68C33154A85}"/>
                  </a:ext>
                </a:extLst>
              </p:cNvPr>
              <p:cNvPicPr/>
              <p:nvPr/>
            </p:nvPicPr>
            <p:blipFill>
              <a:blip r:embed="rId9"/>
              <a:stretch>
                <a:fillRect/>
              </a:stretch>
            </p:blipFill>
            <p:spPr>
              <a:xfrm>
                <a:off x="2854951" y="5064821"/>
                <a:ext cx="57528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AE3095E8-A1D8-6C68-BD6E-1692F51C5FBD}"/>
                  </a:ext>
                </a:extLst>
              </p14:cNvPr>
              <p14:cNvContentPartPr/>
              <p14:nvPr/>
            </p14:nvContentPartPr>
            <p14:xfrm>
              <a:off x="3500071" y="5350301"/>
              <a:ext cx="223200" cy="154800"/>
            </p14:xfrm>
          </p:contentPart>
        </mc:Choice>
        <mc:Fallback xmlns="">
          <p:pic>
            <p:nvPicPr>
              <p:cNvPr id="36" name="Ink 35">
                <a:extLst>
                  <a:ext uri="{FF2B5EF4-FFF2-40B4-BE49-F238E27FC236}">
                    <a16:creationId xmlns:a16="http://schemas.microsoft.com/office/drawing/2014/main" id="{AE3095E8-A1D8-6C68-BD6E-1692F51C5FBD}"/>
                  </a:ext>
                </a:extLst>
              </p:cNvPr>
              <p:cNvPicPr/>
              <p:nvPr/>
            </p:nvPicPr>
            <p:blipFill>
              <a:blip r:embed="rId11"/>
              <a:stretch>
                <a:fillRect/>
              </a:stretch>
            </p:blipFill>
            <p:spPr>
              <a:xfrm>
                <a:off x="3491071" y="5341301"/>
                <a:ext cx="2408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E7B94944-DD4E-31B5-8BAF-B8776A35CA93}"/>
                  </a:ext>
                </a:extLst>
              </p14:cNvPr>
              <p14:cNvContentPartPr/>
              <p14:nvPr/>
            </p14:nvContentPartPr>
            <p14:xfrm>
              <a:off x="3883111" y="5340581"/>
              <a:ext cx="178200" cy="136800"/>
            </p14:xfrm>
          </p:contentPart>
        </mc:Choice>
        <mc:Fallback xmlns="">
          <p:pic>
            <p:nvPicPr>
              <p:cNvPr id="37" name="Ink 36">
                <a:extLst>
                  <a:ext uri="{FF2B5EF4-FFF2-40B4-BE49-F238E27FC236}">
                    <a16:creationId xmlns:a16="http://schemas.microsoft.com/office/drawing/2014/main" id="{E7B94944-DD4E-31B5-8BAF-B8776A35CA93}"/>
                  </a:ext>
                </a:extLst>
              </p:cNvPr>
              <p:cNvPicPr/>
              <p:nvPr/>
            </p:nvPicPr>
            <p:blipFill>
              <a:blip r:embed="rId13"/>
              <a:stretch>
                <a:fillRect/>
              </a:stretch>
            </p:blipFill>
            <p:spPr>
              <a:xfrm>
                <a:off x="3874111" y="5331941"/>
                <a:ext cx="1958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8B3FF6EF-F589-A37F-1FD5-695039704B75}"/>
                  </a:ext>
                </a:extLst>
              </p14:cNvPr>
              <p14:cNvContentPartPr/>
              <p14:nvPr/>
            </p14:nvContentPartPr>
            <p14:xfrm>
              <a:off x="4129711" y="5339141"/>
              <a:ext cx="237600" cy="114120"/>
            </p14:xfrm>
          </p:contentPart>
        </mc:Choice>
        <mc:Fallback xmlns="">
          <p:pic>
            <p:nvPicPr>
              <p:cNvPr id="38" name="Ink 37">
                <a:extLst>
                  <a:ext uri="{FF2B5EF4-FFF2-40B4-BE49-F238E27FC236}">
                    <a16:creationId xmlns:a16="http://schemas.microsoft.com/office/drawing/2014/main" id="{8B3FF6EF-F589-A37F-1FD5-695039704B75}"/>
                  </a:ext>
                </a:extLst>
              </p:cNvPr>
              <p:cNvPicPr/>
              <p:nvPr/>
            </p:nvPicPr>
            <p:blipFill>
              <a:blip r:embed="rId15"/>
              <a:stretch>
                <a:fillRect/>
              </a:stretch>
            </p:blipFill>
            <p:spPr>
              <a:xfrm>
                <a:off x="4121071" y="5330141"/>
                <a:ext cx="2552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6FDA2A12-0E8A-DEF0-B672-A39743EF7F86}"/>
                  </a:ext>
                </a:extLst>
              </p14:cNvPr>
              <p14:cNvContentPartPr/>
              <p14:nvPr/>
            </p14:nvContentPartPr>
            <p14:xfrm>
              <a:off x="4474231" y="5067341"/>
              <a:ext cx="440640" cy="350280"/>
            </p14:xfrm>
          </p:contentPart>
        </mc:Choice>
        <mc:Fallback xmlns="">
          <p:pic>
            <p:nvPicPr>
              <p:cNvPr id="40" name="Ink 39">
                <a:extLst>
                  <a:ext uri="{FF2B5EF4-FFF2-40B4-BE49-F238E27FC236}">
                    <a16:creationId xmlns:a16="http://schemas.microsoft.com/office/drawing/2014/main" id="{6FDA2A12-0E8A-DEF0-B672-A39743EF7F86}"/>
                  </a:ext>
                </a:extLst>
              </p:cNvPr>
              <p:cNvPicPr/>
              <p:nvPr/>
            </p:nvPicPr>
            <p:blipFill>
              <a:blip r:embed="rId17"/>
              <a:stretch>
                <a:fillRect/>
              </a:stretch>
            </p:blipFill>
            <p:spPr>
              <a:xfrm>
                <a:off x="4465231" y="5058701"/>
                <a:ext cx="4582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128C5B66-72D0-4E8E-B5A5-AC574CBA539A}"/>
                  </a:ext>
                </a:extLst>
              </p14:cNvPr>
              <p14:cNvContentPartPr/>
              <p14:nvPr/>
            </p14:nvContentPartPr>
            <p14:xfrm>
              <a:off x="4925671" y="5200901"/>
              <a:ext cx="127440" cy="21240"/>
            </p14:xfrm>
          </p:contentPart>
        </mc:Choice>
        <mc:Fallback xmlns="">
          <p:pic>
            <p:nvPicPr>
              <p:cNvPr id="41" name="Ink 40">
                <a:extLst>
                  <a:ext uri="{FF2B5EF4-FFF2-40B4-BE49-F238E27FC236}">
                    <a16:creationId xmlns:a16="http://schemas.microsoft.com/office/drawing/2014/main" id="{128C5B66-72D0-4E8E-B5A5-AC574CBA539A}"/>
                  </a:ext>
                </a:extLst>
              </p:cNvPr>
              <p:cNvPicPr/>
              <p:nvPr/>
            </p:nvPicPr>
            <p:blipFill>
              <a:blip r:embed="rId19"/>
              <a:stretch>
                <a:fillRect/>
              </a:stretch>
            </p:blipFill>
            <p:spPr>
              <a:xfrm>
                <a:off x="4916671" y="5192261"/>
                <a:ext cx="145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Ink 41">
                <a:extLst>
                  <a:ext uri="{FF2B5EF4-FFF2-40B4-BE49-F238E27FC236}">
                    <a16:creationId xmlns:a16="http://schemas.microsoft.com/office/drawing/2014/main" id="{E7FEA130-D019-5602-0572-6AD5DB4F9E8E}"/>
                  </a:ext>
                </a:extLst>
              </p14:cNvPr>
              <p14:cNvContentPartPr/>
              <p14:nvPr/>
            </p14:nvContentPartPr>
            <p14:xfrm>
              <a:off x="5289631" y="5073461"/>
              <a:ext cx="364680" cy="214920"/>
            </p14:xfrm>
          </p:contentPart>
        </mc:Choice>
        <mc:Fallback xmlns="">
          <p:pic>
            <p:nvPicPr>
              <p:cNvPr id="42" name="Ink 41">
                <a:extLst>
                  <a:ext uri="{FF2B5EF4-FFF2-40B4-BE49-F238E27FC236}">
                    <a16:creationId xmlns:a16="http://schemas.microsoft.com/office/drawing/2014/main" id="{E7FEA130-D019-5602-0572-6AD5DB4F9E8E}"/>
                  </a:ext>
                </a:extLst>
              </p:cNvPr>
              <p:cNvPicPr/>
              <p:nvPr/>
            </p:nvPicPr>
            <p:blipFill>
              <a:blip r:embed="rId21"/>
              <a:stretch>
                <a:fillRect/>
              </a:stretch>
            </p:blipFill>
            <p:spPr>
              <a:xfrm>
                <a:off x="5280991" y="5064821"/>
                <a:ext cx="3823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3" name="Ink 42">
                <a:extLst>
                  <a:ext uri="{FF2B5EF4-FFF2-40B4-BE49-F238E27FC236}">
                    <a16:creationId xmlns:a16="http://schemas.microsoft.com/office/drawing/2014/main" id="{8F4A7CC1-A00B-EBAE-03F0-2E2B7FE4EB55}"/>
                  </a:ext>
                </a:extLst>
              </p14:cNvPr>
              <p14:cNvContentPartPr/>
              <p14:nvPr/>
            </p14:nvContentPartPr>
            <p14:xfrm>
              <a:off x="5730991" y="5048981"/>
              <a:ext cx="174240" cy="219600"/>
            </p14:xfrm>
          </p:contentPart>
        </mc:Choice>
        <mc:Fallback xmlns="">
          <p:pic>
            <p:nvPicPr>
              <p:cNvPr id="43" name="Ink 42">
                <a:extLst>
                  <a:ext uri="{FF2B5EF4-FFF2-40B4-BE49-F238E27FC236}">
                    <a16:creationId xmlns:a16="http://schemas.microsoft.com/office/drawing/2014/main" id="{8F4A7CC1-A00B-EBAE-03F0-2E2B7FE4EB55}"/>
                  </a:ext>
                </a:extLst>
              </p:cNvPr>
              <p:cNvPicPr/>
              <p:nvPr/>
            </p:nvPicPr>
            <p:blipFill>
              <a:blip r:embed="rId23"/>
              <a:stretch>
                <a:fillRect/>
              </a:stretch>
            </p:blipFill>
            <p:spPr>
              <a:xfrm>
                <a:off x="5722351" y="5040341"/>
                <a:ext cx="1918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065E9D23-0F47-1976-6509-3B8AD37C9079}"/>
                  </a:ext>
                </a:extLst>
              </p14:cNvPr>
              <p14:cNvContentPartPr/>
              <p14:nvPr/>
            </p14:nvContentPartPr>
            <p14:xfrm>
              <a:off x="5967871" y="5082461"/>
              <a:ext cx="68040" cy="147600"/>
            </p14:xfrm>
          </p:contentPart>
        </mc:Choice>
        <mc:Fallback xmlns="">
          <p:pic>
            <p:nvPicPr>
              <p:cNvPr id="44" name="Ink 43">
                <a:extLst>
                  <a:ext uri="{FF2B5EF4-FFF2-40B4-BE49-F238E27FC236}">
                    <a16:creationId xmlns:a16="http://schemas.microsoft.com/office/drawing/2014/main" id="{065E9D23-0F47-1976-6509-3B8AD37C9079}"/>
                  </a:ext>
                </a:extLst>
              </p:cNvPr>
              <p:cNvPicPr/>
              <p:nvPr/>
            </p:nvPicPr>
            <p:blipFill>
              <a:blip r:embed="rId25"/>
              <a:stretch>
                <a:fillRect/>
              </a:stretch>
            </p:blipFill>
            <p:spPr>
              <a:xfrm>
                <a:off x="5958871" y="5073461"/>
                <a:ext cx="85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1A7B5B50-381C-1736-EA7E-7EC0E683126C}"/>
                  </a:ext>
                </a:extLst>
              </p14:cNvPr>
              <p14:cNvContentPartPr/>
              <p14:nvPr/>
            </p14:nvContentPartPr>
            <p14:xfrm>
              <a:off x="6095671" y="4960421"/>
              <a:ext cx="90360" cy="240840"/>
            </p14:xfrm>
          </p:contentPart>
        </mc:Choice>
        <mc:Fallback xmlns="">
          <p:pic>
            <p:nvPicPr>
              <p:cNvPr id="45" name="Ink 44">
                <a:extLst>
                  <a:ext uri="{FF2B5EF4-FFF2-40B4-BE49-F238E27FC236}">
                    <a16:creationId xmlns:a16="http://schemas.microsoft.com/office/drawing/2014/main" id="{1A7B5B50-381C-1736-EA7E-7EC0E683126C}"/>
                  </a:ext>
                </a:extLst>
              </p:cNvPr>
              <p:cNvPicPr/>
              <p:nvPr/>
            </p:nvPicPr>
            <p:blipFill>
              <a:blip r:embed="rId27"/>
              <a:stretch>
                <a:fillRect/>
              </a:stretch>
            </p:blipFill>
            <p:spPr>
              <a:xfrm>
                <a:off x="6087031" y="4951781"/>
                <a:ext cx="1080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98F1E7BB-D405-2A6B-1D10-B779B5BE2F2B}"/>
                  </a:ext>
                </a:extLst>
              </p14:cNvPr>
              <p14:cNvContentPartPr/>
              <p14:nvPr/>
            </p14:nvContentPartPr>
            <p14:xfrm>
              <a:off x="6162991" y="4998581"/>
              <a:ext cx="181080" cy="186120"/>
            </p14:xfrm>
          </p:contentPart>
        </mc:Choice>
        <mc:Fallback xmlns="">
          <p:pic>
            <p:nvPicPr>
              <p:cNvPr id="46" name="Ink 45">
                <a:extLst>
                  <a:ext uri="{FF2B5EF4-FFF2-40B4-BE49-F238E27FC236}">
                    <a16:creationId xmlns:a16="http://schemas.microsoft.com/office/drawing/2014/main" id="{98F1E7BB-D405-2A6B-1D10-B779B5BE2F2B}"/>
                  </a:ext>
                </a:extLst>
              </p:cNvPr>
              <p:cNvPicPr/>
              <p:nvPr/>
            </p:nvPicPr>
            <p:blipFill>
              <a:blip r:embed="rId29"/>
              <a:stretch>
                <a:fillRect/>
              </a:stretch>
            </p:blipFill>
            <p:spPr>
              <a:xfrm>
                <a:off x="6154351" y="4989941"/>
                <a:ext cx="1987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9DAD83FF-EA9F-4CF1-397E-B32624103875}"/>
                  </a:ext>
                </a:extLst>
              </p14:cNvPr>
              <p14:cNvContentPartPr/>
              <p14:nvPr/>
            </p14:nvContentPartPr>
            <p14:xfrm>
              <a:off x="6427591" y="4992821"/>
              <a:ext cx="153000" cy="159480"/>
            </p14:xfrm>
          </p:contentPart>
        </mc:Choice>
        <mc:Fallback xmlns="">
          <p:pic>
            <p:nvPicPr>
              <p:cNvPr id="47" name="Ink 46">
                <a:extLst>
                  <a:ext uri="{FF2B5EF4-FFF2-40B4-BE49-F238E27FC236}">
                    <a16:creationId xmlns:a16="http://schemas.microsoft.com/office/drawing/2014/main" id="{9DAD83FF-EA9F-4CF1-397E-B32624103875}"/>
                  </a:ext>
                </a:extLst>
              </p:cNvPr>
              <p:cNvPicPr/>
              <p:nvPr/>
            </p:nvPicPr>
            <p:blipFill>
              <a:blip r:embed="rId31"/>
              <a:stretch>
                <a:fillRect/>
              </a:stretch>
            </p:blipFill>
            <p:spPr>
              <a:xfrm>
                <a:off x="6418591" y="4983821"/>
                <a:ext cx="1706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Ink 49">
                <a:extLst>
                  <a:ext uri="{FF2B5EF4-FFF2-40B4-BE49-F238E27FC236}">
                    <a16:creationId xmlns:a16="http://schemas.microsoft.com/office/drawing/2014/main" id="{E99E34C7-7898-1AEA-A660-42166A8F8B11}"/>
                  </a:ext>
                </a:extLst>
              </p14:cNvPr>
              <p14:cNvContentPartPr/>
              <p14:nvPr/>
            </p14:nvContentPartPr>
            <p14:xfrm>
              <a:off x="4729111" y="5536061"/>
              <a:ext cx="1754280" cy="49320"/>
            </p14:xfrm>
          </p:contentPart>
        </mc:Choice>
        <mc:Fallback xmlns="">
          <p:pic>
            <p:nvPicPr>
              <p:cNvPr id="50" name="Ink 49">
                <a:extLst>
                  <a:ext uri="{FF2B5EF4-FFF2-40B4-BE49-F238E27FC236}">
                    <a16:creationId xmlns:a16="http://schemas.microsoft.com/office/drawing/2014/main" id="{E99E34C7-7898-1AEA-A660-42166A8F8B11}"/>
                  </a:ext>
                </a:extLst>
              </p:cNvPr>
              <p:cNvPicPr/>
              <p:nvPr/>
            </p:nvPicPr>
            <p:blipFill>
              <a:blip r:embed="rId33"/>
              <a:stretch>
                <a:fillRect/>
              </a:stretch>
            </p:blipFill>
            <p:spPr>
              <a:xfrm>
                <a:off x="4720471" y="5527061"/>
                <a:ext cx="17719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k 50">
                <a:extLst>
                  <a:ext uri="{FF2B5EF4-FFF2-40B4-BE49-F238E27FC236}">
                    <a16:creationId xmlns:a16="http://schemas.microsoft.com/office/drawing/2014/main" id="{642F5AC2-3434-9675-09A8-A35F157E1CC1}"/>
                  </a:ext>
                </a:extLst>
              </p14:cNvPr>
              <p14:cNvContentPartPr/>
              <p14:nvPr/>
            </p14:nvContentPartPr>
            <p14:xfrm>
              <a:off x="4904791" y="5682581"/>
              <a:ext cx="1659600" cy="30600"/>
            </p14:xfrm>
          </p:contentPart>
        </mc:Choice>
        <mc:Fallback xmlns="">
          <p:pic>
            <p:nvPicPr>
              <p:cNvPr id="51" name="Ink 50">
                <a:extLst>
                  <a:ext uri="{FF2B5EF4-FFF2-40B4-BE49-F238E27FC236}">
                    <a16:creationId xmlns:a16="http://schemas.microsoft.com/office/drawing/2014/main" id="{642F5AC2-3434-9675-09A8-A35F157E1CC1}"/>
                  </a:ext>
                </a:extLst>
              </p:cNvPr>
              <p:cNvPicPr/>
              <p:nvPr/>
            </p:nvPicPr>
            <p:blipFill>
              <a:blip r:embed="rId35"/>
              <a:stretch>
                <a:fillRect/>
              </a:stretch>
            </p:blipFill>
            <p:spPr>
              <a:xfrm>
                <a:off x="4895791" y="5673941"/>
                <a:ext cx="1677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7" name="Ink 86">
                <a:extLst>
                  <a:ext uri="{FF2B5EF4-FFF2-40B4-BE49-F238E27FC236}">
                    <a16:creationId xmlns:a16="http://schemas.microsoft.com/office/drawing/2014/main" id="{C5288874-8BAF-96A3-2A8E-0B6163DF565B}"/>
                  </a:ext>
                </a:extLst>
              </p14:cNvPr>
              <p14:cNvContentPartPr/>
              <p14:nvPr/>
            </p14:nvContentPartPr>
            <p14:xfrm>
              <a:off x="10698271" y="898901"/>
              <a:ext cx="1010880" cy="933840"/>
            </p14:xfrm>
          </p:contentPart>
        </mc:Choice>
        <mc:Fallback xmlns="">
          <p:pic>
            <p:nvPicPr>
              <p:cNvPr id="87" name="Ink 86">
                <a:extLst>
                  <a:ext uri="{FF2B5EF4-FFF2-40B4-BE49-F238E27FC236}">
                    <a16:creationId xmlns:a16="http://schemas.microsoft.com/office/drawing/2014/main" id="{C5288874-8BAF-96A3-2A8E-0B6163DF565B}"/>
                  </a:ext>
                </a:extLst>
              </p:cNvPr>
              <p:cNvPicPr/>
              <p:nvPr/>
            </p:nvPicPr>
            <p:blipFill>
              <a:blip r:embed="rId37"/>
              <a:stretch>
                <a:fillRect/>
              </a:stretch>
            </p:blipFill>
            <p:spPr>
              <a:xfrm>
                <a:off x="10689271" y="889901"/>
                <a:ext cx="1028520" cy="951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8" name="Ink 87">
                <a:extLst>
                  <a:ext uri="{FF2B5EF4-FFF2-40B4-BE49-F238E27FC236}">
                    <a16:creationId xmlns:a16="http://schemas.microsoft.com/office/drawing/2014/main" id="{1B1E102A-D5F4-A55A-4265-99580CBEDF60}"/>
                  </a:ext>
                </a:extLst>
              </p14:cNvPr>
              <p14:cNvContentPartPr/>
              <p14:nvPr/>
            </p14:nvContentPartPr>
            <p14:xfrm>
              <a:off x="10933351" y="1504421"/>
              <a:ext cx="552600" cy="150120"/>
            </p14:xfrm>
          </p:contentPart>
        </mc:Choice>
        <mc:Fallback xmlns="">
          <p:pic>
            <p:nvPicPr>
              <p:cNvPr id="88" name="Ink 87">
                <a:extLst>
                  <a:ext uri="{FF2B5EF4-FFF2-40B4-BE49-F238E27FC236}">
                    <a16:creationId xmlns:a16="http://schemas.microsoft.com/office/drawing/2014/main" id="{1B1E102A-D5F4-A55A-4265-99580CBEDF60}"/>
                  </a:ext>
                </a:extLst>
              </p:cNvPr>
              <p:cNvPicPr/>
              <p:nvPr/>
            </p:nvPicPr>
            <p:blipFill>
              <a:blip r:embed="rId39"/>
              <a:stretch>
                <a:fillRect/>
              </a:stretch>
            </p:blipFill>
            <p:spPr>
              <a:xfrm>
                <a:off x="10924351" y="1495421"/>
                <a:ext cx="5702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9" name="Ink 88">
                <a:extLst>
                  <a:ext uri="{FF2B5EF4-FFF2-40B4-BE49-F238E27FC236}">
                    <a16:creationId xmlns:a16="http://schemas.microsoft.com/office/drawing/2014/main" id="{DCEB5EB6-28B8-E244-88F4-CB4C19B22CFB}"/>
                  </a:ext>
                </a:extLst>
              </p14:cNvPr>
              <p14:cNvContentPartPr/>
              <p14:nvPr/>
            </p14:nvContentPartPr>
            <p14:xfrm>
              <a:off x="10996351" y="1230101"/>
              <a:ext cx="120240" cy="89640"/>
            </p14:xfrm>
          </p:contentPart>
        </mc:Choice>
        <mc:Fallback xmlns="">
          <p:pic>
            <p:nvPicPr>
              <p:cNvPr id="89" name="Ink 88">
                <a:extLst>
                  <a:ext uri="{FF2B5EF4-FFF2-40B4-BE49-F238E27FC236}">
                    <a16:creationId xmlns:a16="http://schemas.microsoft.com/office/drawing/2014/main" id="{DCEB5EB6-28B8-E244-88F4-CB4C19B22CFB}"/>
                  </a:ext>
                </a:extLst>
              </p:cNvPr>
              <p:cNvPicPr/>
              <p:nvPr/>
            </p:nvPicPr>
            <p:blipFill>
              <a:blip r:embed="rId41"/>
              <a:stretch>
                <a:fillRect/>
              </a:stretch>
            </p:blipFill>
            <p:spPr>
              <a:xfrm>
                <a:off x="10987351" y="1221461"/>
                <a:ext cx="137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0" name="Ink 89">
                <a:extLst>
                  <a:ext uri="{FF2B5EF4-FFF2-40B4-BE49-F238E27FC236}">
                    <a16:creationId xmlns:a16="http://schemas.microsoft.com/office/drawing/2014/main" id="{F0B34CC0-0E9A-D554-04F6-95D79EB29A92}"/>
                  </a:ext>
                </a:extLst>
              </p14:cNvPr>
              <p14:cNvContentPartPr/>
              <p14:nvPr/>
            </p14:nvContentPartPr>
            <p14:xfrm>
              <a:off x="11296951" y="1219301"/>
              <a:ext cx="136800" cy="157320"/>
            </p14:xfrm>
          </p:contentPart>
        </mc:Choice>
        <mc:Fallback xmlns="">
          <p:pic>
            <p:nvPicPr>
              <p:cNvPr id="90" name="Ink 89">
                <a:extLst>
                  <a:ext uri="{FF2B5EF4-FFF2-40B4-BE49-F238E27FC236}">
                    <a16:creationId xmlns:a16="http://schemas.microsoft.com/office/drawing/2014/main" id="{F0B34CC0-0E9A-D554-04F6-95D79EB29A92}"/>
                  </a:ext>
                </a:extLst>
              </p:cNvPr>
              <p:cNvPicPr/>
              <p:nvPr/>
            </p:nvPicPr>
            <p:blipFill>
              <a:blip r:embed="rId43"/>
              <a:stretch>
                <a:fillRect/>
              </a:stretch>
            </p:blipFill>
            <p:spPr>
              <a:xfrm>
                <a:off x="11287951" y="1210301"/>
                <a:ext cx="154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2" name="Ink 91">
                <a:extLst>
                  <a:ext uri="{FF2B5EF4-FFF2-40B4-BE49-F238E27FC236}">
                    <a16:creationId xmlns:a16="http://schemas.microsoft.com/office/drawing/2014/main" id="{EA9CB5E8-1E37-20DE-91AD-D96256C34D99}"/>
                  </a:ext>
                </a:extLst>
              </p14:cNvPr>
              <p14:cNvContentPartPr/>
              <p14:nvPr/>
            </p14:nvContentPartPr>
            <p14:xfrm>
              <a:off x="4414831" y="4325021"/>
              <a:ext cx="4160160" cy="1251720"/>
            </p14:xfrm>
          </p:contentPart>
        </mc:Choice>
        <mc:Fallback xmlns="">
          <p:pic>
            <p:nvPicPr>
              <p:cNvPr id="92" name="Ink 91">
                <a:extLst>
                  <a:ext uri="{FF2B5EF4-FFF2-40B4-BE49-F238E27FC236}">
                    <a16:creationId xmlns:a16="http://schemas.microsoft.com/office/drawing/2014/main" id="{EA9CB5E8-1E37-20DE-91AD-D96256C34D99}"/>
                  </a:ext>
                </a:extLst>
              </p:cNvPr>
              <p:cNvPicPr/>
              <p:nvPr/>
            </p:nvPicPr>
            <p:blipFill>
              <a:blip r:embed="rId45"/>
              <a:stretch>
                <a:fillRect/>
              </a:stretch>
            </p:blipFill>
            <p:spPr>
              <a:xfrm>
                <a:off x="4405831" y="4316381"/>
                <a:ext cx="4177800" cy="1269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3" name="Ink 92">
                <a:extLst>
                  <a:ext uri="{FF2B5EF4-FFF2-40B4-BE49-F238E27FC236}">
                    <a16:creationId xmlns:a16="http://schemas.microsoft.com/office/drawing/2014/main" id="{1CBAB8C9-7B01-EDE3-F74B-2871D6A0DE43}"/>
                  </a:ext>
                </a:extLst>
              </p14:cNvPr>
              <p14:cNvContentPartPr/>
              <p14:nvPr/>
            </p14:nvContentPartPr>
            <p14:xfrm>
              <a:off x="8355391" y="5432741"/>
              <a:ext cx="179280" cy="275040"/>
            </p14:xfrm>
          </p:contentPart>
        </mc:Choice>
        <mc:Fallback xmlns="">
          <p:pic>
            <p:nvPicPr>
              <p:cNvPr id="93" name="Ink 92">
                <a:extLst>
                  <a:ext uri="{FF2B5EF4-FFF2-40B4-BE49-F238E27FC236}">
                    <a16:creationId xmlns:a16="http://schemas.microsoft.com/office/drawing/2014/main" id="{1CBAB8C9-7B01-EDE3-F74B-2871D6A0DE43}"/>
                  </a:ext>
                </a:extLst>
              </p:cNvPr>
              <p:cNvPicPr/>
              <p:nvPr/>
            </p:nvPicPr>
            <p:blipFill>
              <a:blip r:embed="rId47"/>
              <a:stretch>
                <a:fillRect/>
              </a:stretch>
            </p:blipFill>
            <p:spPr>
              <a:xfrm>
                <a:off x="8346751" y="5424101"/>
                <a:ext cx="196920" cy="292680"/>
              </a:xfrm>
              <a:prstGeom prst="rect">
                <a:avLst/>
              </a:prstGeom>
            </p:spPr>
          </p:pic>
        </mc:Fallback>
      </mc:AlternateContent>
      <p:grpSp>
        <p:nvGrpSpPr>
          <p:cNvPr id="127" name="Group 126">
            <a:extLst>
              <a:ext uri="{FF2B5EF4-FFF2-40B4-BE49-F238E27FC236}">
                <a16:creationId xmlns:a16="http://schemas.microsoft.com/office/drawing/2014/main" id="{4EE00A7A-BE93-27CD-F32C-A3551AF53D44}"/>
              </a:ext>
            </a:extLst>
          </p:cNvPr>
          <p:cNvGrpSpPr/>
          <p:nvPr/>
        </p:nvGrpSpPr>
        <p:grpSpPr>
          <a:xfrm>
            <a:off x="8941471" y="4175981"/>
            <a:ext cx="3435480" cy="2552760"/>
            <a:chOff x="8941471" y="4175981"/>
            <a:chExt cx="3435480" cy="2552760"/>
          </a:xfrm>
        </p:grpSpPr>
        <mc:AlternateContent xmlns:mc="http://schemas.openxmlformats.org/markup-compatibility/2006" xmlns:p14="http://schemas.microsoft.com/office/powerpoint/2010/main">
          <mc:Choice Requires="p14">
            <p:contentPart p14:bwMode="auto" r:id="rId48">
              <p14:nvContentPartPr>
                <p14:cNvPr id="94" name="Ink 93">
                  <a:extLst>
                    <a:ext uri="{FF2B5EF4-FFF2-40B4-BE49-F238E27FC236}">
                      <a16:creationId xmlns:a16="http://schemas.microsoft.com/office/drawing/2014/main" id="{C897077B-1A94-457A-5275-F123F7CB8D3B}"/>
                    </a:ext>
                  </a:extLst>
                </p14:cNvPr>
                <p14:cNvContentPartPr/>
                <p14:nvPr/>
              </p14:nvContentPartPr>
              <p14:xfrm>
                <a:off x="8941471" y="4718141"/>
                <a:ext cx="3435480" cy="2010600"/>
              </p14:xfrm>
            </p:contentPart>
          </mc:Choice>
          <mc:Fallback xmlns="">
            <p:pic>
              <p:nvPicPr>
                <p:cNvPr id="94" name="Ink 93">
                  <a:extLst>
                    <a:ext uri="{FF2B5EF4-FFF2-40B4-BE49-F238E27FC236}">
                      <a16:creationId xmlns:a16="http://schemas.microsoft.com/office/drawing/2014/main" id="{C897077B-1A94-457A-5275-F123F7CB8D3B}"/>
                    </a:ext>
                  </a:extLst>
                </p:cNvPr>
                <p:cNvPicPr/>
                <p:nvPr/>
              </p:nvPicPr>
              <p:blipFill>
                <a:blip r:embed="rId49"/>
                <a:stretch>
                  <a:fillRect/>
                </a:stretch>
              </p:blipFill>
              <p:spPr>
                <a:xfrm>
                  <a:off x="8932831" y="4709501"/>
                  <a:ext cx="3453120" cy="2028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5" name="Ink 94">
                  <a:extLst>
                    <a:ext uri="{FF2B5EF4-FFF2-40B4-BE49-F238E27FC236}">
                      <a16:creationId xmlns:a16="http://schemas.microsoft.com/office/drawing/2014/main" id="{768A1939-33EA-91D4-F204-FEF0A0531901}"/>
                    </a:ext>
                  </a:extLst>
                </p14:cNvPr>
                <p14:cNvContentPartPr/>
                <p14:nvPr/>
              </p14:nvContentPartPr>
              <p14:xfrm>
                <a:off x="9746791" y="5301701"/>
                <a:ext cx="367200" cy="714600"/>
              </p14:xfrm>
            </p:contentPart>
          </mc:Choice>
          <mc:Fallback xmlns="">
            <p:pic>
              <p:nvPicPr>
                <p:cNvPr id="95" name="Ink 94">
                  <a:extLst>
                    <a:ext uri="{FF2B5EF4-FFF2-40B4-BE49-F238E27FC236}">
                      <a16:creationId xmlns:a16="http://schemas.microsoft.com/office/drawing/2014/main" id="{768A1939-33EA-91D4-F204-FEF0A0531901}"/>
                    </a:ext>
                  </a:extLst>
                </p:cNvPr>
                <p:cNvPicPr/>
                <p:nvPr/>
              </p:nvPicPr>
              <p:blipFill>
                <a:blip r:embed="rId51"/>
                <a:stretch>
                  <a:fillRect/>
                </a:stretch>
              </p:blipFill>
              <p:spPr>
                <a:xfrm>
                  <a:off x="9737791" y="5293061"/>
                  <a:ext cx="38484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6" name="Ink 95">
                  <a:extLst>
                    <a:ext uri="{FF2B5EF4-FFF2-40B4-BE49-F238E27FC236}">
                      <a16:creationId xmlns:a16="http://schemas.microsoft.com/office/drawing/2014/main" id="{93C71C33-D281-7CA9-4188-C16293091E5A}"/>
                    </a:ext>
                  </a:extLst>
                </p14:cNvPr>
                <p14:cNvContentPartPr/>
                <p14:nvPr/>
              </p14:nvContentPartPr>
              <p14:xfrm>
                <a:off x="10215511" y="5572781"/>
                <a:ext cx="32040" cy="222480"/>
              </p14:xfrm>
            </p:contentPart>
          </mc:Choice>
          <mc:Fallback xmlns="">
            <p:pic>
              <p:nvPicPr>
                <p:cNvPr id="96" name="Ink 95">
                  <a:extLst>
                    <a:ext uri="{FF2B5EF4-FFF2-40B4-BE49-F238E27FC236}">
                      <a16:creationId xmlns:a16="http://schemas.microsoft.com/office/drawing/2014/main" id="{93C71C33-D281-7CA9-4188-C16293091E5A}"/>
                    </a:ext>
                  </a:extLst>
                </p:cNvPr>
                <p:cNvPicPr/>
                <p:nvPr/>
              </p:nvPicPr>
              <p:blipFill>
                <a:blip r:embed="rId53"/>
                <a:stretch>
                  <a:fillRect/>
                </a:stretch>
              </p:blipFill>
              <p:spPr>
                <a:xfrm>
                  <a:off x="10206871" y="5563781"/>
                  <a:ext cx="49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7" name="Ink 96">
                  <a:extLst>
                    <a:ext uri="{FF2B5EF4-FFF2-40B4-BE49-F238E27FC236}">
                      <a16:creationId xmlns:a16="http://schemas.microsoft.com/office/drawing/2014/main" id="{FE465E7D-A5FE-9BC0-F4F8-C752132DA804}"/>
                    </a:ext>
                  </a:extLst>
                </p14:cNvPr>
                <p14:cNvContentPartPr/>
                <p14:nvPr/>
              </p14:nvContentPartPr>
              <p14:xfrm>
                <a:off x="10278151" y="5374061"/>
                <a:ext cx="164520" cy="361440"/>
              </p14:xfrm>
            </p:contentPart>
          </mc:Choice>
          <mc:Fallback xmlns="">
            <p:pic>
              <p:nvPicPr>
                <p:cNvPr id="97" name="Ink 96">
                  <a:extLst>
                    <a:ext uri="{FF2B5EF4-FFF2-40B4-BE49-F238E27FC236}">
                      <a16:creationId xmlns:a16="http://schemas.microsoft.com/office/drawing/2014/main" id="{FE465E7D-A5FE-9BC0-F4F8-C752132DA804}"/>
                    </a:ext>
                  </a:extLst>
                </p:cNvPr>
                <p:cNvPicPr/>
                <p:nvPr/>
              </p:nvPicPr>
              <p:blipFill>
                <a:blip r:embed="rId55"/>
                <a:stretch>
                  <a:fillRect/>
                </a:stretch>
              </p:blipFill>
              <p:spPr>
                <a:xfrm>
                  <a:off x="10269511" y="5365061"/>
                  <a:ext cx="1821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8" name="Ink 97">
                  <a:extLst>
                    <a:ext uri="{FF2B5EF4-FFF2-40B4-BE49-F238E27FC236}">
                      <a16:creationId xmlns:a16="http://schemas.microsoft.com/office/drawing/2014/main" id="{1FFB1F10-BF1D-BBD9-C39A-BC706A5EC5A2}"/>
                    </a:ext>
                  </a:extLst>
                </p14:cNvPr>
                <p14:cNvContentPartPr/>
                <p14:nvPr/>
              </p14:nvContentPartPr>
              <p14:xfrm>
                <a:off x="10389031" y="5442821"/>
                <a:ext cx="298800" cy="327960"/>
              </p14:xfrm>
            </p:contentPart>
          </mc:Choice>
          <mc:Fallback xmlns="">
            <p:pic>
              <p:nvPicPr>
                <p:cNvPr id="98" name="Ink 97">
                  <a:extLst>
                    <a:ext uri="{FF2B5EF4-FFF2-40B4-BE49-F238E27FC236}">
                      <a16:creationId xmlns:a16="http://schemas.microsoft.com/office/drawing/2014/main" id="{1FFB1F10-BF1D-BBD9-C39A-BC706A5EC5A2}"/>
                    </a:ext>
                  </a:extLst>
                </p:cNvPr>
                <p:cNvPicPr/>
                <p:nvPr/>
              </p:nvPicPr>
              <p:blipFill>
                <a:blip r:embed="rId57"/>
                <a:stretch>
                  <a:fillRect/>
                </a:stretch>
              </p:blipFill>
              <p:spPr>
                <a:xfrm>
                  <a:off x="10380391" y="5434181"/>
                  <a:ext cx="3164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0" name="Ink 99">
                  <a:extLst>
                    <a:ext uri="{FF2B5EF4-FFF2-40B4-BE49-F238E27FC236}">
                      <a16:creationId xmlns:a16="http://schemas.microsoft.com/office/drawing/2014/main" id="{37960442-7310-E542-685B-47A5518382D9}"/>
                    </a:ext>
                  </a:extLst>
                </p14:cNvPr>
                <p14:cNvContentPartPr/>
                <p14:nvPr/>
              </p14:nvContentPartPr>
              <p14:xfrm>
                <a:off x="10632391" y="5434541"/>
                <a:ext cx="261360" cy="336600"/>
              </p14:xfrm>
            </p:contentPart>
          </mc:Choice>
          <mc:Fallback xmlns="">
            <p:pic>
              <p:nvPicPr>
                <p:cNvPr id="100" name="Ink 99">
                  <a:extLst>
                    <a:ext uri="{FF2B5EF4-FFF2-40B4-BE49-F238E27FC236}">
                      <a16:creationId xmlns:a16="http://schemas.microsoft.com/office/drawing/2014/main" id="{37960442-7310-E542-685B-47A5518382D9}"/>
                    </a:ext>
                  </a:extLst>
                </p:cNvPr>
                <p:cNvPicPr/>
                <p:nvPr/>
              </p:nvPicPr>
              <p:blipFill>
                <a:blip r:embed="rId59"/>
                <a:stretch>
                  <a:fillRect/>
                </a:stretch>
              </p:blipFill>
              <p:spPr>
                <a:xfrm>
                  <a:off x="10623391" y="5425901"/>
                  <a:ext cx="2790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1" name="Ink 100">
                  <a:extLst>
                    <a:ext uri="{FF2B5EF4-FFF2-40B4-BE49-F238E27FC236}">
                      <a16:creationId xmlns:a16="http://schemas.microsoft.com/office/drawing/2014/main" id="{E2450EB7-F5F7-1B6D-0BC5-60F041E8D153}"/>
                    </a:ext>
                  </a:extLst>
                </p14:cNvPr>
                <p14:cNvContentPartPr/>
                <p14:nvPr/>
              </p14:nvContentPartPr>
              <p14:xfrm>
                <a:off x="10992391" y="5462981"/>
                <a:ext cx="237600" cy="329400"/>
              </p14:xfrm>
            </p:contentPart>
          </mc:Choice>
          <mc:Fallback xmlns="">
            <p:pic>
              <p:nvPicPr>
                <p:cNvPr id="101" name="Ink 100">
                  <a:extLst>
                    <a:ext uri="{FF2B5EF4-FFF2-40B4-BE49-F238E27FC236}">
                      <a16:creationId xmlns:a16="http://schemas.microsoft.com/office/drawing/2014/main" id="{E2450EB7-F5F7-1B6D-0BC5-60F041E8D153}"/>
                    </a:ext>
                  </a:extLst>
                </p:cNvPr>
                <p:cNvPicPr/>
                <p:nvPr/>
              </p:nvPicPr>
              <p:blipFill>
                <a:blip r:embed="rId61"/>
                <a:stretch>
                  <a:fillRect/>
                </a:stretch>
              </p:blipFill>
              <p:spPr>
                <a:xfrm>
                  <a:off x="10983751" y="5454341"/>
                  <a:ext cx="255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2" name="Ink 101">
                  <a:extLst>
                    <a:ext uri="{FF2B5EF4-FFF2-40B4-BE49-F238E27FC236}">
                      <a16:creationId xmlns:a16="http://schemas.microsoft.com/office/drawing/2014/main" id="{342BEF85-91D5-0B68-91B6-FC634CD26F50}"/>
                    </a:ext>
                  </a:extLst>
                </p14:cNvPr>
                <p14:cNvContentPartPr/>
                <p14:nvPr/>
              </p14:nvContentPartPr>
              <p14:xfrm>
                <a:off x="11314951" y="5435621"/>
                <a:ext cx="324720" cy="436680"/>
              </p14:xfrm>
            </p:contentPart>
          </mc:Choice>
          <mc:Fallback xmlns="">
            <p:pic>
              <p:nvPicPr>
                <p:cNvPr id="102" name="Ink 101">
                  <a:extLst>
                    <a:ext uri="{FF2B5EF4-FFF2-40B4-BE49-F238E27FC236}">
                      <a16:creationId xmlns:a16="http://schemas.microsoft.com/office/drawing/2014/main" id="{342BEF85-91D5-0B68-91B6-FC634CD26F50}"/>
                    </a:ext>
                  </a:extLst>
                </p:cNvPr>
                <p:cNvPicPr/>
                <p:nvPr/>
              </p:nvPicPr>
              <p:blipFill>
                <a:blip r:embed="rId63"/>
                <a:stretch>
                  <a:fillRect/>
                </a:stretch>
              </p:blipFill>
              <p:spPr>
                <a:xfrm>
                  <a:off x="11305951" y="5426981"/>
                  <a:ext cx="34236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5" name="Ink 104">
                  <a:extLst>
                    <a:ext uri="{FF2B5EF4-FFF2-40B4-BE49-F238E27FC236}">
                      <a16:creationId xmlns:a16="http://schemas.microsoft.com/office/drawing/2014/main" id="{DF46987D-16A0-6908-D7CC-4EC01B735441}"/>
                    </a:ext>
                  </a:extLst>
                </p14:cNvPr>
                <p14:cNvContentPartPr/>
                <p14:nvPr/>
              </p14:nvContentPartPr>
              <p14:xfrm>
                <a:off x="9350071" y="4936301"/>
                <a:ext cx="124200" cy="274320"/>
              </p14:xfrm>
            </p:contentPart>
          </mc:Choice>
          <mc:Fallback xmlns="">
            <p:pic>
              <p:nvPicPr>
                <p:cNvPr id="105" name="Ink 104">
                  <a:extLst>
                    <a:ext uri="{FF2B5EF4-FFF2-40B4-BE49-F238E27FC236}">
                      <a16:creationId xmlns:a16="http://schemas.microsoft.com/office/drawing/2014/main" id="{DF46987D-16A0-6908-D7CC-4EC01B735441}"/>
                    </a:ext>
                  </a:extLst>
                </p:cNvPr>
                <p:cNvPicPr/>
                <p:nvPr/>
              </p:nvPicPr>
              <p:blipFill>
                <a:blip r:embed="rId65"/>
                <a:stretch>
                  <a:fillRect/>
                </a:stretch>
              </p:blipFill>
              <p:spPr>
                <a:xfrm>
                  <a:off x="9341431" y="4927661"/>
                  <a:ext cx="1418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8ADA3B14-D26D-43D9-045C-596335FD2F14}"/>
                    </a:ext>
                  </a:extLst>
                </p14:cNvPr>
                <p14:cNvContentPartPr/>
                <p14:nvPr/>
              </p14:nvContentPartPr>
              <p14:xfrm>
                <a:off x="9528631" y="5046101"/>
                <a:ext cx="85680" cy="117360"/>
              </p14:xfrm>
            </p:contentPart>
          </mc:Choice>
          <mc:Fallback xmlns="">
            <p:pic>
              <p:nvPicPr>
                <p:cNvPr id="106" name="Ink 105">
                  <a:extLst>
                    <a:ext uri="{FF2B5EF4-FFF2-40B4-BE49-F238E27FC236}">
                      <a16:creationId xmlns:a16="http://schemas.microsoft.com/office/drawing/2014/main" id="{8ADA3B14-D26D-43D9-045C-596335FD2F14}"/>
                    </a:ext>
                  </a:extLst>
                </p:cNvPr>
                <p:cNvPicPr/>
                <p:nvPr/>
              </p:nvPicPr>
              <p:blipFill>
                <a:blip r:embed="rId67"/>
                <a:stretch>
                  <a:fillRect/>
                </a:stretch>
              </p:blipFill>
              <p:spPr>
                <a:xfrm>
                  <a:off x="9519631" y="5037101"/>
                  <a:ext cx="1033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E50B7B31-FD71-9B32-3990-CC4B14342531}"/>
                    </a:ext>
                  </a:extLst>
                </p14:cNvPr>
                <p14:cNvContentPartPr/>
                <p14:nvPr/>
              </p14:nvContentPartPr>
              <p14:xfrm>
                <a:off x="9714751" y="5062301"/>
                <a:ext cx="72360" cy="156960"/>
              </p14:xfrm>
            </p:contentPart>
          </mc:Choice>
          <mc:Fallback xmlns="">
            <p:pic>
              <p:nvPicPr>
                <p:cNvPr id="107" name="Ink 106">
                  <a:extLst>
                    <a:ext uri="{FF2B5EF4-FFF2-40B4-BE49-F238E27FC236}">
                      <a16:creationId xmlns:a16="http://schemas.microsoft.com/office/drawing/2014/main" id="{E50B7B31-FD71-9B32-3990-CC4B14342531}"/>
                    </a:ext>
                  </a:extLst>
                </p:cNvPr>
                <p:cNvPicPr/>
                <p:nvPr/>
              </p:nvPicPr>
              <p:blipFill>
                <a:blip r:embed="rId69"/>
                <a:stretch>
                  <a:fillRect/>
                </a:stretch>
              </p:blipFill>
              <p:spPr>
                <a:xfrm>
                  <a:off x="9705751" y="5053661"/>
                  <a:ext cx="90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465E9FF0-FE18-D2DF-185F-657D82F0D02F}"/>
                    </a:ext>
                  </a:extLst>
                </p14:cNvPr>
                <p14:cNvContentPartPr/>
                <p14:nvPr/>
              </p14:nvContentPartPr>
              <p14:xfrm>
                <a:off x="9883231" y="5014421"/>
                <a:ext cx="98280" cy="119520"/>
              </p14:xfrm>
            </p:contentPart>
          </mc:Choice>
          <mc:Fallback xmlns="">
            <p:pic>
              <p:nvPicPr>
                <p:cNvPr id="108" name="Ink 107">
                  <a:extLst>
                    <a:ext uri="{FF2B5EF4-FFF2-40B4-BE49-F238E27FC236}">
                      <a16:creationId xmlns:a16="http://schemas.microsoft.com/office/drawing/2014/main" id="{465E9FF0-FE18-D2DF-185F-657D82F0D02F}"/>
                    </a:ext>
                  </a:extLst>
                </p:cNvPr>
                <p:cNvPicPr/>
                <p:nvPr/>
              </p:nvPicPr>
              <p:blipFill>
                <a:blip r:embed="rId71"/>
                <a:stretch>
                  <a:fillRect/>
                </a:stretch>
              </p:blipFill>
              <p:spPr>
                <a:xfrm>
                  <a:off x="9874591" y="5005781"/>
                  <a:ext cx="115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3A6ED356-3310-D647-3B9F-E83A766D4611}"/>
                    </a:ext>
                  </a:extLst>
                </p14:cNvPr>
                <p14:cNvContentPartPr/>
                <p14:nvPr/>
              </p14:nvContentPartPr>
              <p14:xfrm>
                <a:off x="9125071" y="4790141"/>
                <a:ext cx="1051200" cy="540000"/>
              </p14:xfrm>
            </p:contentPart>
          </mc:Choice>
          <mc:Fallback xmlns="">
            <p:pic>
              <p:nvPicPr>
                <p:cNvPr id="109" name="Ink 108">
                  <a:extLst>
                    <a:ext uri="{FF2B5EF4-FFF2-40B4-BE49-F238E27FC236}">
                      <a16:creationId xmlns:a16="http://schemas.microsoft.com/office/drawing/2014/main" id="{3A6ED356-3310-D647-3B9F-E83A766D4611}"/>
                    </a:ext>
                  </a:extLst>
                </p:cNvPr>
                <p:cNvPicPr/>
                <p:nvPr/>
              </p:nvPicPr>
              <p:blipFill>
                <a:blip r:embed="rId73"/>
                <a:stretch>
                  <a:fillRect/>
                </a:stretch>
              </p:blipFill>
              <p:spPr>
                <a:xfrm>
                  <a:off x="9116431" y="4781501"/>
                  <a:ext cx="106884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4" name="Ink 113">
                  <a:extLst>
                    <a:ext uri="{FF2B5EF4-FFF2-40B4-BE49-F238E27FC236}">
                      <a16:creationId xmlns:a16="http://schemas.microsoft.com/office/drawing/2014/main" id="{1DE348E2-A5B4-9534-D268-72EDDC4E9896}"/>
                    </a:ext>
                  </a:extLst>
                </p14:cNvPr>
                <p14:cNvContentPartPr/>
                <p14:nvPr/>
              </p14:nvContentPartPr>
              <p14:xfrm>
                <a:off x="10034791" y="4741181"/>
                <a:ext cx="100080" cy="106560"/>
              </p14:xfrm>
            </p:contentPart>
          </mc:Choice>
          <mc:Fallback xmlns="">
            <p:pic>
              <p:nvPicPr>
                <p:cNvPr id="114" name="Ink 113">
                  <a:extLst>
                    <a:ext uri="{FF2B5EF4-FFF2-40B4-BE49-F238E27FC236}">
                      <a16:creationId xmlns:a16="http://schemas.microsoft.com/office/drawing/2014/main" id="{1DE348E2-A5B4-9534-D268-72EDDC4E9896}"/>
                    </a:ext>
                  </a:extLst>
                </p:cNvPr>
                <p:cNvPicPr/>
                <p:nvPr/>
              </p:nvPicPr>
              <p:blipFill>
                <a:blip r:embed="rId75"/>
                <a:stretch>
                  <a:fillRect/>
                </a:stretch>
              </p:blipFill>
              <p:spPr>
                <a:xfrm>
                  <a:off x="10026151" y="4732541"/>
                  <a:ext cx="117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5" name="Ink 114">
                  <a:extLst>
                    <a:ext uri="{FF2B5EF4-FFF2-40B4-BE49-F238E27FC236}">
                      <a16:creationId xmlns:a16="http://schemas.microsoft.com/office/drawing/2014/main" id="{90FE0121-9B58-812E-2501-D6421FD335DB}"/>
                    </a:ext>
                  </a:extLst>
                </p14:cNvPr>
                <p14:cNvContentPartPr/>
                <p14:nvPr/>
              </p14:nvContentPartPr>
              <p14:xfrm>
                <a:off x="10078711" y="4694741"/>
                <a:ext cx="330120" cy="113400"/>
              </p14:xfrm>
            </p:contentPart>
          </mc:Choice>
          <mc:Fallback xmlns="">
            <p:pic>
              <p:nvPicPr>
                <p:cNvPr id="115" name="Ink 114">
                  <a:extLst>
                    <a:ext uri="{FF2B5EF4-FFF2-40B4-BE49-F238E27FC236}">
                      <a16:creationId xmlns:a16="http://schemas.microsoft.com/office/drawing/2014/main" id="{90FE0121-9B58-812E-2501-D6421FD335DB}"/>
                    </a:ext>
                  </a:extLst>
                </p:cNvPr>
                <p:cNvPicPr/>
                <p:nvPr/>
              </p:nvPicPr>
              <p:blipFill>
                <a:blip r:embed="rId77"/>
                <a:stretch>
                  <a:fillRect/>
                </a:stretch>
              </p:blipFill>
              <p:spPr>
                <a:xfrm>
                  <a:off x="10070071" y="4686101"/>
                  <a:ext cx="347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7" name="Ink 116">
                  <a:extLst>
                    <a:ext uri="{FF2B5EF4-FFF2-40B4-BE49-F238E27FC236}">
                      <a16:creationId xmlns:a16="http://schemas.microsoft.com/office/drawing/2014/main" id="{12EAE902-E8D8-E359-7C8F-D6F563052DB0}"/>
                    </a:ext>
                  </a:extLst>
                </p14:cNvPr>
                <p14:cNvContentPartPr/>
                <p14:nvPr/>
              </p14:nvContentPartPr>
              <p14:xfrm>
                <a:off x="10647871" y="4431941"/>
                <a:ext cx="10440" cy="205200"/>
              </p14:xfrm>
            </p:contentPart>
          </mc:Choice>
          <mc:Fallback xmlns="">
            <p:pic>
              <p:nvPicPr>
                <p:cNvPr id="117" name="Ink 116">
                  <a:extLst>
                    <a:ext uri="{FF2B5EF4-FFF2-40B4-BE49-F238E27FC236}">
                      <a16:creationId xmlns:a16="http://schemas.microsoft.com/office/drawing/2014/main" id="{12EAE902-E8D8-E359-7C8F-D6F563052DB0}"/>
                    </a:ext>
                  </a:extLst>
                </p:cNvPr>
                <p:cNvPicPr/>
                <p:nvPr/>
              </p:nvPicPr>
              <p:blipFill>
                <a:blip r:embed="rId79"/>
                <a:stretch>
                  <a:fillRect/>
                </a:stretch>
              </p:blipFill>
              <p:spPr>
                <a:xfrm>
                  <a:off x="10639231" y="4422941"/>
                  <a:ext cx="28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8" name="Ink 117">
                  <a:extLst>
                    <a:ext uri="{FF2B5EF4-FFF2-40B4-BE49-F238E27FC236}">
                      <a16:creationId xmlns:a16="http://schemas.microsoft.com/office/drawing/2014/main" id="{CFED46A1-EA54-D4A3-93EE-34A946387CB5}"/>
                    </a:ext>
                  </a:extLst>
                </p14:cNvPr>
                <p14:cNvContentPartPr/>
                <p14:nvPr/>
              </p14:nvContentPartPr>
              <p14:xfrm>
                <a:off x="10598911" y="4175981"/>
                <a:ext cx="245160" cy="532800"/>
              </p14:xfrm>
            </p:contentPart>
          </mc:Choice>
          <mc:Fallback xmlns="">
            <p:pic>
              <p:nvPicPr>
                <p:cNvPr id="118" name="Ink 117">
                  <a:extLst>
                    <a:ext uri="{FF2B5EF4-FFF2-40B4-BE49-F238E27FC236}">
                      <a16:creationId xmlns:a16="http://schemas.microsoft.com/office/drawing/2014/main" id="{CFED46A1-EA54-D4A3-93EE-34A946387CB5}"/>
                    </a:ext>
                  </a:extLst>
                </p:cNvPr>
                <p:cNvPicPr/>
                <p:nvPr/>
              </p:nvPicPr>
              <p:blipFill>
                <a:blip r:embed="rId81"/>
                <a:stretch>
                  <a:fillRect/>
                </a:stretch>
              </p:blipFill>
              <p:spPr>
                <a:xfrm>
                  <a:off x="10589911" y="4167341"/>
                  <a:ext cx="26280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9" name="Ink 118">
                  <a:extLst>
                    <a:ext uri="{FF2B5EF4-FFF2-40B4-BE49-F238E27FC236}">
                      <a16:creationId xmlns:a16="http://schemas.microsoft.com/office/drawing/2014/main" id="{2F438838-6C3B-F9F4-6A08-7BD38BF5616F}"/>
                    </a:ext>
                  </a:extLst>
                </p14:cNvPr>
                <p14:cNvContentPartPr/>
                <p14:nvPr/>
              </p14:nvContentPartPr>
              <p14:xfrm>
                <a:off x="10894111" y="4521221"/>
                <a:ext cx="79200" cy="160560"/>
              </p14:xfrm>
            </p:contentPart>
          </mc:Choice>
          <mc:Fallback xmlns="">
            <p:pic>
              <p:nvPicPr>
                <p:cNvPr id="119" name="Ink 118">
                  <a:extLst>
                    <a:ext uri="{FF2B5EF4-FFF2-40B4-BE49-F238E27FC236}">
                      <a16:creationId xmlns:a16="http://schemas.microsoft.com/office/drawing/2014/main" id="{2F438838-6C3B-F9F4-6A08-7BD38BF5616F}"/>
                    </a:ext>
                  </a:extLst>
                </p:cNvPr>
                <p:cNvPicPr/>
                <p:nvPr/>
              </p:nvPicPr>
              <p:blipFill>
                <a:blip r:embed="rId83"/>
                <a:stretch>
                  <a:fillRect/>
                </a:stretch>
              </p:blipFill>
              <p:spPr>
                <a:xfrm>
                  <a:off x="10885471" y="4512581"/>
                  <a:ext cx="96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0" name="Ink 119">
                  <a:extLst>
                    <a:ext uri="{FF2B5EF4-FFF2-40B4-BE49-F238E27FC236}">
                      <a16:creationId xmlns:a16="http://schemas.microsoft.com/office/drawing/2014/main" id="{B5D821A2-A97A-20E8-5DAC-DF8FEB03DAFA}"/>
                    </a:ext>
                  </a:extLst>
                </p14:cNvPr>
                <p14:cNvContentPartPr/>
                <p14:nvPr/>
              </p14:nvContentPartPr>
              <p14:xfrm>
                <a:off x="11024431" y="4519781"/>
                <a:ext cx="231120" cy="124920"/>
              </p14:xfrm>
            </p:contentPart>
          </mc:Choice>
          <mc:Fallback xmlns="">
            <p:pic>
              <p:nvPicPr>
                <p:cNvPr id="120" name="Ink 119">
                  <a:extLst>
                    <a:ext uri="{FF2B5EF4-FFF2-40B4-BE49-F238E27FC236}">
                      <a16:creationId xmlns:a16="http://schemas.microsoft.com/office/drawing/2014/main" id="{B5D821A2-A97A-20E8-5DAC-DF8FEB03DAFA}"/>
                    </a:ext>
                  </a:extLst>
                </p:cNvPr>
                <p:cNvPicPr/>
                <p:nvPr/>
              </p:nvPicPr>
              <p:blipFill>
                <a:blip r:embed="rId85"/>
                <a:stretch>
                  <a:fillRect/>
                </a:stretch>
              </p:blipFill>
              <p:spPr>
                <a:xfrm>
                  <a:off x="11015431" y="4510781"/>
                  <a:ext cx="248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1" name="Ink 120">
                  <a:extLst>
                    <a:ext uri="{FF2B5EF4-FFF2-40B4-BE49-F238E27FC236}">
                      <a16:creationId xmlns:a16="http://schemas.microsoft.com/office/drawing/2014/main" id="{CFC14F8C-033A-5CF8-B85E-E69F89210473}"/>
                    </a:ext>
                  </a:extLst>
                </p14:cNvPr>
                <p14:cNvContentPartPr/>
                <p14:nvPr/>
              </p14:nvContentPartPr>
              <p14:xfrm>
                <a:off x="11296951" y="4503221"/>
                <a:ext cx="99360" cy="144000"/>
              </p14:xfrm>
            </p:contentPart>
          </mc:Choice>
          <mc:Fallback xmlns="">
            <p:pic>
              <p:nvPicPr>
                <p:cNvPr id="121" name="Ink 120">
                  <a:extLst>
                    <a:ext uri="{FF2B5EF4-FFF2-40B4-BE49-F238E27FC236}">
                      <a16:creationId xmlns:a16="http://schemas.microsoft.com/office/drawing/2014/main" id="{CFC14F8C-033A-5CF8-B85E-E69F89210473}"/>
                    </a:ext>
                  </a:extLst>
                </p:cNvPr>
                <p:cNvPicPr/>
                <p:nvPr/>
              </p:nvPicPr>
              <p:blipFill>
                <a:blip r:embed="rId87"/>
                <a:stretch>
                  <a:fillRect/>
                </a:stretch>
              </p:blipFill>
              <p:spPr>
                <a:xfrm>
                  <a:off x="11288311" y="4494221"/>
                  <a:ext cx="117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2" name="Ink 121">
                  <a:extLst>
                    <a:ext uri="{FF2B5EF4-FFF2-40B4-BE49-F238E27FC236}">
                      <a16:creationId xmlns:a16="http://schemas.microsoft.com/office/drawing/2014/main" id="{32C9C305-3098-071C-70B0-23B5D22B35B0}"/>
                    </a:ext>
                  </a:extLst>
                </p14:cNvPr>
                <p14:cNvContentPartPr/>
                <p14:nvPr/>
              </p14:nvContentPartPr>
              <p14:xfrm>
                <a:off x="11532751" y="4350941"/>
                <a:ext cx="18360" cy="251640"/>
              </p14:xfrm>
            </p:contentPart>
          </mc:Choice>
          <mc:Fallback xmlns="">
            <p:pic>
              <p:nvPicPr>
                <p:cNvPr id="122" name="Ink 121">
                  <a:extLst>
                    <a:ext uri="{FF2B5EF4-FFF2-40B4-BE49-F238E27FC236}">
                      <a16:creationId xmlns:a16="http://schemas.microsoft.com/office/drawing/2014/main" id="{32C9C305-3098-071C-70B0-23B5D22B35B0}"/>
                    </a:ext>
                  </a:extLst>
                </p:cNvPr>
                <p:cNvPicPr/>
                <p:nvPr/>
              </p:nvPicPr>
              <p:blipFill>
                <a:blip r:embed="rId89"/>
                <a:stretch>
                  <a:fillRect/>
                </a:stretch>
              </p:blipFill>
              <p:spPr>
                <a:xfrm>
                  <a:off x="11524111" y="4342301"/>
                  <a:ext cx="36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3" name="Ink 122">
                  <a:extLst>
                    <a:ext uri="{FF2B5EF4-FFF2-40B4-BE49-F238E27FC236}">
                      <a16:creationId xmlns:a16="http://schemas.microsoft.com/office/drawing/2014/main" id="{425D9F9A-6728-E888-810A-04C4FF9AD181}"/>
                    </a:ext>
                  </a:extLst>
                </p14:cNvPr>
                <p14:cNvContentPartPr/>
                <p14:nvPr/>
              </p14:nvContentPartPr>
              <p14:xfrm>
                <a:off x="11533471" y="4414301"/>
                <a:ext cx="185400" cy="193680"/>
              </p14:xfrm>
            </p:contentPart>
          </mc:Choice>
          <mc:Fallback xmlns="">
            <p:pic>
              <p:nvPicPr>
                <p:cNvPr id="123" name="Ink 122">
                  <a:extLst>
                    <a:ext uri="{FF2B5EF4-FFF2-40B4-BE49-F238E27FC236}">
                      <a16:creationId xmlns:a16="http://schemas.microsoft.com/office/drawing/2014/main" id="{425D9F9A-6728-E888-810A-04C4FF9AD181}"/>
                    </a:ext>
                  </a:extLst>
                </p:cNvPr>
                <p:cNvPicPr/>
                <p:nvPr/>
              </p:nvPicPr>
              <p:blipFill>
                <a:blip r:embed="rId91"/>
                <a:stretch>
                  <a:fillRect/>
                </a:stretch>
              </p:blipFill>
              <p:spPr>
                <a:xfrm>
                  <a:off x="11524471" y="4405661"/>
                  <a:ext cx="2030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4" name="Ink 123">
                  <a:extLst>
                    <a:ext uri="{FF2B5EF4-FFF2-40B4-BE49-F238E27FC236}">
                      <a16:creationId xmlns:a16="http://schemas.microsoft.com/office/drawing/2014/main" id="{B90F8236-2F09-A79B-3716-C8F6A17A9613}"/>
                    </a:ext>
                  </a:extLst>
                </p14:cNvPr>
                <p14:cNvContentPartPr/>
                <p14:nvPr/>
              </p14:nvContentPartPr>
              <p14:xfrm>
                <a:off x="11377591" y="4658021"/>
                <a:ext cx="145440" cy="239760"/>
              </p14:xfrm>
            </p:contentPart>
          </mc:Choice>
          <mc:Fallback xmlns="">
            <p:pic>
              <p:nvPicPr>
                <p:cNvPr id="124" name="Ink 123">
                  <a:extLst>
                    <a:ext uri="{FF2B5EF4-FFF2-40B4-BE49-F238E27FC236}">
                      <a16:creationId xmlns:a16="http://schemas.microsoft.com/office/drawing/2014/main" id="{B90F8236-2F09-A79B-3716-C8F6A17A9613}"/>
                    </a:ext>
                  </a:extLst>
                </p:cNvPr>
                <p:cNvPicPr/>
                <p:nvPr/>
              </p:nvPicPr>
              <p:blipFill>
                <a:blip r:embed="rId93"/>
                <a:stretch>
                  <a:fillRect/>
                </a:stretch>
              </p:blipFill>
              <p:spPr>
                <a:xfrm>
                  <a:off x="11368591" y="4649381"/>
                  <a:ext cx="1630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5" name="Ink 124">
                  <a:extLst>
                    <a:ext uri="{FF2B5EF4-FFF2-40B4-BE49-F238E27FC236}">
                      <a16:creationId xmlns:a16="http://schemas.microsoft.com/office/drawing/2014/main" id="{AA431A5A-134D-3014-1596-240D781F1B2C}"/>
                    </a:ext>
                  </a:extLst>
                </p14:cNvPr>
                <p14:cNvContentPartPr/>
                <p14:nvPr/>
              </p14:nvContentPartPr>
              <p14:xfrm>
                <a:off x="11514391" y="4747661"/>
                <a:ext cx="126720" cy="121320"/>
              </p14:xfrm>
            </p:contentPart>
          </mc:Choice>
          <mc:Fallback xmlns="">
            <p:pic>
              <p:nvPicPr>
                <p:cNvPr id="125" name="Ink 124">
                  <a:extLst>
                    <a:ext uri="{FF2B5EF4-FFF2-40B4-BE49-F238E27FC236}">
                      <a16:creationId xmlns:a16="http://schemas.microsoft.com/office/drawing/2014/main" id="{AA431A5A-134D-3014-1596-240D781F1B2C}"/>
                    </a:ext>
                  </a:extLst>
                </p:cNvPr>
                <p:cNvPicPr/>
                <p:nvPr/>
              </p:nvPicPr>
              <p:blipFill>
                <a:blip r:embed="rId95"/>
                <a:stretch>
                  <a:fillRect/>
                </a:stretch>
              </p:blipFill>
              <p:spPr>
                <a:xfrm>
                  <a:off x="11505391" y="4739021"/>
                  <a:ext cx="144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id="{E6C54498-9189-F0EF-750D-F0EF8D6BEB2B}"/>
                    </a:ext>
                  </a:extLst>
                </p14:cNvPr>
                <p14:cNvContentPartPr/>
                <p14:nvPr/>
              </p14:nvContentPartPr>
              <p14:xfrm>
                <a:off x="11698711" y="4710581"/>
                <a:ext cx="87840" cy="230760"/>
              </p14:xfrm>
            </p:contentPart>
          </mc:Choice>
          <mc:Fallback xmlns="">
            <p:pic>
              <p:nvPicPr>
                <p:cNvPr id="126" name="Ink 125">
                  <a:extLst>
                    <a:ext uri="{FF2B5EF4-FFF2-40B4-BE49-F238E27FC236}">
                      <a16:creationId xmlns:a16="http://schemas.microsoft.com/office/drawing/2014/main" id="{E6C54498-9189-F0EF-750D-F0EF8D6BEB2B}"/>
                    </a:ext>
                  </a:extLst>
                </p:cNvPr>
                <p:cNvPicPr/>
                <p:nvPr/>
              </p:nvPicPr>
              <p:blipFill>
                <a:blip r:embed="rId97"/>
                <a:stretch>
                  <a:fillRect/>
                </a:stretch>
              </p:blipFill>
              <p:spPr>
                <a:xfrm>
                  <a:off x="11689711" y="4701941"/>
                  <a:ext cx="105480" cy="248400"/>
                </a:xfrm>
                <a:prstGeom prst="rect">
                  <a:avLst/>
                </a:prstGeom>
              </p:spPr>
            </p:pic>
          </mc:Fallback>
        </mc:AlternateContent>
      </p:grpSp>
      <p:grpSp>
        <p:nvGrpSpPr>
          <p:cNvPr id="150" name="Group 149">
            <a:extLst>
              <a:ext uri="{FF2B5EF4-FFF2-40B4-BE49-F238E27FC236}">
                <a16:creationId xmlns:a16="http://schemas.microsoft.com/office/drawing/2014/main" id="{C371E520-6838-66A1-14F8-19285F76FE9D}"/>
              </a:ext>
            </a:extLst>
          </p:cNvPr>
          <p:cNvGrpSpPr/>
          <p:nvPr/>
        </p:nvGrpSpPr>
        <p:grpSpPr>
          <a:xfrm>
            <a:off x="2564431" y="197621"/>
            <a:ext cx="5337360" cy="4552560"/>
            <a:chOff x="2564431" y="197621"/>
            <a:chExt cx="5337360" cy="4552560"/>
          </a:xfrm>
        </p:grpSpPr>
        <mc:AlternateContent xmlns:mc="http://schemas.openxmlformats.org/markup-compatibility/2006" xmlns:p14="http://schemas.microsoft.com/office/powerpoint/2010/main">
          <mc:Choice Requires="p14">
            <p:contentPart p14:bwMode="auto" r:id="rId98">
              <p14:nvContentPartPr>
                <p14:cNvPr id="2" name="Ink 1">
                  <a:extLst>
                    <a:ext uri="{FF2B5EF4-FFF2-40B4-BE49-F238E27FC236}">
                      <a16:creationId xmlns:a16="http://schemas.microsoft.com/office/drawing/2014/main" id="{21BD7D2E-AE6C-A9CA-CA98-0CBA2EA148FA}"/>
                    </a:ext>
                  </a:extLst>
                </p14:cNvPr>
                <p14:cNvContentPartPr/>
                <p14:nvPr/>
              </p14:nvContentPartPr>
              <p14:xfrm>
                <a:off x="2564431" y="539981"/>
                <a:ext cx="453960" cy="357840"/>
              </p14:xfrm>
            </p:contentPart>
          </mc:Choice>
          <mc:Fallback xmlns="">
            <p:pic>
              <p:nvPicPr>
                <p:cNvPr id="2" name="Ink 1">
                  <a:extLst>
                    <a:ext uri="{FF2B5EF4-FFF2-40B4-BE49-F238E27FC236}">
                      <a16:creationId xmlns:a16="http://schemas.microsoft.com/office/drawing/2014/main" id="{21BD7D2E-AE6C-A9CA-CA98-0CBA2EA148FA}"/>
                    </a:ext>
                  </a:extLst>
                </p:cNvPr>
                <p:cNvPicPr/>
                <p:nvPr/>
              </p:nvPicPr>
              <p:blipFill>
                <a:blip r:embed="rId99"/>
                <a:stretch>
                  <a:fillRect/>
                </a:stretch>
              </p:blipFill>
              <p:spPr>
                <a:xfrm>
                  <a:off x="2555791" y="530981"/>
                  <a:ext cx="47160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 name="Ink 2">
                  <a:extLst>
                    <a:ext uri="{FF2B5EF4-FFF2-40B4-BE49-F238E27FC236}">
                      <a16:creationId xmlns:a16="http://schemas.microsoft.com/office/drawing/2014/main" id="{39275213-2EDB-5619-3E86-D1B44D2095FC}"/>
                    </a:ext>
                  </a:extLst>
                </p14:cNvPr>
                <p14:cNvContentPartPr/>
                <p14:nvPr/>
              </p14:nvContentPartPr>
              <p14:xfrm>
                <a:off x="3340591" y="609461"/>
                <a:ext cx="209520" cy="180000"/>
              </p14:xfrm>
            </p:contentPart>
          </mc:Choice>
          <mc:Fallback xmlns="">
            <p:pic>
              <p:nvPicPr>
                <p:cNvPr id="3" name="Ink 2">
                  <a:extLst>
                    <a:ext uri="{FF2B5EF4-FFF2-40B4-BE49-F238E27FC236}">
                      <a16:creationId xmlns:a16="http://schemas.microsoft.com/office/drawing/2014/main" id="{39275213-2EDB-5619-3E86-D1B44D2095FC}"/>
                    </a:ext>
                  </a:extLst>
                </p:cNvPr>
                <p:cNvPicPr/>
                <p:nvPr/>
              </p:nvPicPr>
              <p:blipFill>
                <a:blip r:embed="rId101"/>
                <a:stretch>
                  <a:fillRect/>
                </a:stretch>
              </p:blipFill>
              <p:spPr>
                <a:xfrm>
                  <a:off x="3331951" y="600461"/>
                  <a:ext cx="227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 name="Ink 3">
                  <a:extLst>
                    <a:ext uri="{FF2B5EF4-FFF2-40B4-BE49-F238E27FC236}">
                      <a16:creationId xmlns:a16="http://schemas.microsoft.com/office/drawing/2014/main" id="{8B71A90A-7FA0-0837-4EFE-25C7E340F133}"/>
                    </a:ext>
                  </a:extLst>
                </p14:cNvPr>
                <p14:cNvContentPartPr/>
                <p14:nvPr/>
              </p14:nvContentPartPr>
              <p14:xfrm>
                <a:off x="3706711" y="605861"/>
                <a:ext cx="46080" cy="127800"/>
              </p14:xfrm>
            </p:contentPart>
          </mc:Choice>
          <mc:Fallback xmlns="">
            <p:pic>
              <p:nvPicPr>
                <p:cNvPr id="4" name="Ink 3">
                  <a:extLst>
                    <a:ext uri="{FF2B5EF4-FFF2-40B4-BE49-F238E27FC236}">
                      <a16:creationId xmlns:a16="http://schemas.microsoft.com/office/drawing/2014/main" id="{8B71A90A-7FA0-0837-4EFE-25C7E340F133}"/>
                    </a:ext>
                  </a:extLst>
                </p:cNvPr>
                <p:cNvPicPr/>
                <p:nvPr/>
              </p:nvPicPr>
              <p:blipFill>
                <a:blip r:embed="rId103"/>
                <a:stretch>
                  <a:fillRect/>
                </a:stretch>
              </p:blipFill>
              <p:spPr>
                <a:xfrm>
                  <a:off x="3698071" y="597221"/>
                  <a:ext cx="63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 name="Ink 5">
                  <a:extLst>
                    <a:ext uri="{FF2B5EF4-FFF2-40B4-BE49-F238E27FC236}">
                      <a16:creationId xmlns:a16="http://schemas.microsoft.com/office/drawing/2014/main" id="{8685B609-3670-B5A6-52C5-B09C89A080D8}"/>
                    </a:ext>
                  </a:extLst>
                </p14:cNvPr>
                <p14:cNvContentPartPr/>
                <p14:nvPr/>
              </p14:nvContentPartPr>
              <p14:xfrm>
                <a:off x="2753431" y="853901"/>
                <a:ext cx="53280" cy="594360"/>
              </p14:xfrm>
            </p:contentPart>
          </mc:Choice>
          <mc:Fallback xmlns="">
            <p:pic>
              <p:nvPicPr>
                <p:cNvPr id="6" name="Ink 5">
                  <a:extLst>
                    <a:ext uri="{FF2B5EF4-FFF2-40B4-BE49-F238E27FC236}">
                      <a16:creationId xmlns:a16="http://schemas.microsoft.com/office/drawing/2014/main" id="{8685B609-3670-B5A6-52C5-B09C89A080D8}"/>
                    </a:ext>
                  </a:extLst>
                </p:cNvPr>
                <p:cNvPicPr/>
                <p:nvPr/>
              </p:nvPicPr>
              <p:blipFill>
                <a:blip r:embed="rId105"/>
                <a:stretch>
                  <a:fillRect/>
                </a:stretch>
              </p:blipFill>
              <p:spPr>
                <a:xfrm>
                  <a:off x="2744431" y="845261"/>
                  <a:ext cx="709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 name="Ink 6">
                  <a:extLst>
                    <a:ext uri="{FF2B5EF4-FFF2-40B4-BE49-F238E27FC236}">
                      <a16:creationId xmlns:a16="http://schemas.microsoft.com/office/drawing/2014/main" id="{34320C5B-8646-CF9B-ABCB-CCA1B5353F12}"/>
                    </a:ext>
                  </a:extLst>
                </p14:cNvPr>
                <p14:cNvContentPartPr/>
                <p14:nvPr/>
              </p14:nvContentPartPr>
              <p14:xfrm>
                <a:off x="2627071" y="1429541"/>
                <a:ext cx="383760" cy="302760"/>
              </p14:xfrm>
            </p:contentPart>
          </mc:Choice>
          <mc:Fallback xmlns="">
            <p:pic>
              <p:nvPicPr>
                <p:cNvPr id="7" name="Ink 6">
                  <a:extLst>
                    <a:ext uri="{FF2B5EF4-FFF2-40B4-BE49-F238E27FC236}">
                      <a16:creationId xmlns:a16="http://schemas.microsoft.com/office/drawing/2014/main" id="{34320C5B-8646-CF9B-ABCB-CCA1B5353F12}"/>
                    </a:ext>
                  </a:extLst>
                </p:cNvPr>
                <p:cNvPicPr/>
                <p:nvPr/>
              </p:nvPicPr>
              <p:blipFill>
                <a:blip r:embed="rId107"/>
                <a:stretch>
                  <a:fillRect/>
                </a:stretch>
              </p:blipFill>
              <p:spPr>
                <a:xfrm>
                  <a:off x="2618431" y="1420901"/>
                  <a:ext cx="4014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 name="Ink 7">
                  <a:extLst>
                    <a:ext uri="{FF2B5EF4-FFF2-40B4-BE49-F238E27FC236}">
                      <a16:creationId xmlns:a16="http://schemas.microsoft.com/office/drawing/2014/main" id="{2AC6EC89-E88E-2D77-DADD-FE8D1BB777E2}"/>
                    </a:ext>
                  </a:extLst>
                </p14:cNvPr>
                <p14:cNvContentPartPr/>
                <p14:nvPr/>
              </p14:nvContentPartPr>
              <p14:xfrm>
                <a:off x="3372991" y="1505861"/>
                <a:ext cx="233280" cy="166680"/>
              </p14:xfrm>
            </p:contentPart>
          </mc:Choice>
          <mc:Fallback xmlns="">
            <p:pic>
              <p:nvPicPr>
                <p:cNvPr id="8" name="Ink 7">
                  <a:extLst>
                    <a:ext uri="{FF2B5EF4-FFF2-40B4-BE49-F238E27FC236}">
                      <a16:creationId xmlns:a16="http://schemas.microsoft.com/office/drawing/2014/main" id="{2AC6EC89-E88E-2D77-DADD-FE8D1BB777E2}"/>
                    </a:ext>
                  </a:extLst>
                </p:cNvPr>
                <p:cNvPicPr/>
                <p:nvPr/>
              </p:nvPicPr>
              <p:blipFill>
                <a:blip r:embed="rId109"/>
                <a:stretch>
                  <a:fillRect/>
                </a:stretch>
              </p:blipFill>
              <p:spPr>
                <a:xfrm>
                  <a:off x="3363991" y="1496861"/>
                  <a:ext cx="2509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 name="Ink 8">
                  <a:extLst>
                    <a:ext uri="{FF2B5EF4-FFF2-40B4-BE49-F238E27FC236}">
                      <a16:creationId xmlns:a16="http://schemas.microsoft.com/office/drawing/2014/main" id="{E9D364D5-F1C3-9ADE-B6DA-B1EF2A3D4715}"/>
                    </a:ext>
                  </a:extLst>
                </p14:cNvPr>
                <p14:cNvContentPartPr/>
                <p14:nvPr/>
              </p14:nvContentPartPr>
              <p14:xfrm>
                <a:off x="3626791" y="1513061"/>
                <a:ext cx="150480" cy="120600"/>
              </p14:xfrm>
            </p:contentPart>
          </mc:Choice>
          <mc:Fallback xmlns="">
            <p:pic>
              <p:nvPicPr>
                <p:cNvPr id="9" name="Ink 8">
                  <a:extLst>
                    <a:ext uri="{FF2B5EF4-FFF2-40B4-BE49-F238E27FC236}">
                      <a16:creationId xmlns:a16="http://schemas.microsoft.com/office/drawing/2014/main" id="{E9D364D5-F1C3-9ADE-B6DA-B1EF2A3D4715}"/>
                    </a:ext>
                  </a:extLst>
                </p:cNvPr>
                <p:cNvPicPr/>
                <p:nvPr/>
              </p:nvPicPr>
              <p:blipFill>
                <a:blip r:embed="rId111"/>
                <a:stretch>
                  <a:fillRect/>
                </a:stretch>
              </p:blipFill>
              <p:spPr>
                <a:xfrm>
                  <a:off x="3618151" y="1504421"/>
                  <a:ext cx="168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 name="Ink 9">
                  <a:extLst>
                    <a:ext uri="{FF2B5EF4-FFF2-40B4-BE49-F238E27FC236}">
                      <a16:creationId xmlns:a16="http://schemas.microsoft.com/office/drawing/2014/main" id="{5B947198-66BF-5511-1CFE-910DB2295E8D}"/>
                    </a:ext>
                  </a:extLst>
                </p14:cNvPr>
                <p14:cNvContentPartPr/>
                <p14:nvPr/>
              </p14:nvContentPartPr>
              <p14:xfrm>
                <a:off x="2723191" y="1698101"/>
                <a:ext cx="38880" cy="550800"/>
              </p14:xfrm>
            </p:contentPart>
          </mc:Choice>
          <mc:Fallback xmlns="">
            <p:pic>
              <p:nvPicPr>
                <p:cNvPr id="10" name="Ink 9">
                  <a:extLst>
                    <a:ext uri="{FF2B5EF4-FFF2-40B4-BE49-F238E27FC236}">
                      <a16:creationId xmlns:a16="http://schemas.microsoft.com/office/drawing/2014/main" id="{5B947198-66BF-5511-1CFE-910DB2295E8D}"/>
                    </a:ext>
                  </a:extLst>
                </p:cNvPr>
                <p:cNvPicPr/>
                <p:nvPr/>
              </p:nvPicPr>
              <p:blipFill>
                <a:blip r:embed="rId113"/>
                <a:stretch>
                  <a:fillRect/>
                </a:stretch>
              </p:blipFill>
              <p:spPr>
                <a:xfrm>
                  <a:off x="2714551" y="1689101"/>
                  <a:ext cx="5652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 name="Ink 10">
                  <a:extLst>
                    <a:ext uri="{FF2B5EF4-FFF2-40B4-BE49-F238E27FC236}">
                      <a16:creationId xmlns:a16="http://schemas.microsoft.com/office/drawing/2014/main" id="{45613355-0CD0-BBAB-43B0-78B40849E4EE}"/>
                    </a:ext>
                  </a:extLst>
                </p14:cNvPr>
                <p14:cNvContentPartPr/>
                <p14:nvPr/>
              </p14:nvContentPartPr>
              <p14:xfrm>
                <a:off x="2595031" y="2288861"/>
                <a:ext cx="383040" cy="387360"/>
              </p14:xfrm>
            </p:contentPart>
          </mc:Choice>
          <mc:Fallback xmlns="">
            <p:pic>
              <p:nvPicPr>
                <p:cNvPr id="11" name="Ink 10">
                  <a:extLst>
                    <a:ext uri="{FF2B5EF4-FFF2-40B4-BE49-F238E27FC236}">
                      <a16:creationId xmlns:a16="http://schemas.microsoft.com/office/drawing/2014/main" id="{45613355-0CD0-BBAB-43B0-78B40849E4EE}"/>
                    </a:ext>
                  </a:extLst>
                </p:cNvPr>
                <p:cNvPicPr/>
                <p:nvPr/>
              </p:nvPicPr>
              <p:blipFill>
                <a:blip r:embed="rId115"/>
                <a:stretch>
                  <a:fillRect/>
                </a:stretch>
              </p:blipFill>
              <p:spPr>
                <a:xfrm>
                  <a:off x="2586391" y="2279861"/>
                  <a:ext cx="40068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 name="Ink 11">
                  <a:extLst>
                    <a:ext uri="{FF2B5EF4-FFF2-40B4-BE49-F238E27FC236}">
                      <a16:creationId xmlns:a16="http://schemas.microsoft.com/office/drawing/2014/main" id="{D16A7044-B4C8-1A6C-2635-B4B0CA411BA5}"/>
                    </a:ext>
                  </a:extLst>
                </p14:cNvPr>
                <p14:cNvContentPartPr/>
                <p14:nvPr/>
              </p14:nvContentPartPr>
              <p14:xfrm>
                <a:off x="3275071" y="2363381"/>
                <a:ext cx="164520" cy="164880"/>
              </p14:xfrm>
            </p:contentPart>
          </mc:Choice>
          <mc:Fallback xmlns="">
            <p:pic>
              <p:nvPicPr>
                <p:cNvPr id="12" name="Ink 11">
                  <a:extLst>
                    <a:ext uri="{FF2B5EF4-FFF2-40B4-BE49-F238E27FC236}">
                      <a16:creationId xmlns:a16="http://schemas.microsoft.com/office/drawing/2014/main" id="{D16A7044-B4C8-1A6C-2635-B4B0CA411BA5}"/>
                    </a:ext>
                  </a:extLst>
                </p:cNvPr>
                <p:cNvPicPr/>
                <p:nvPr/>
              </p:nvPicPr>
              <p:blipFill>
                <a:blip r:embed="rId117"/>
                <a:stretch>
                  <a:fillRect/>
                </a:stretch>
              </p:blipFill>
              <p:spPr>
                <a:xfrm>
                  <a:off x="3266431" y="2354741"/>
                  <a:ext cx="1821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 name="Ink 12">
                  <a:extLst>
                    <a:ext uri="{FF2B5EF4-FFF2-40B4-BE49-F238E27FC236}">
                      <a16:creationId xmlns:a16="http://schemas.microsoft.com/office/drawing/2014/main" id="{CD5C3E65-802E-4DDC-E0D4-22DA9832044C}"/>
                    </a:ext>
                  </a:extLst>
                </p14:cNvPr>
                <p14:cNvContentPartPr/>
                <p14:nvPr/>
              </p14:nvContentPartPr>
              <p14:xfrm>
                <a:off x="3587911" y="2312261"/>
                <a:ext cx="200520" cy="180360"/>
              </p14:xfrm>
            </p:contentPart>
          </mc:Choice>
          <mc:Fallback xmlns="">
            <p:pic>
              <p:nvPicPr>
                <p:cNvPr id="13" name="Ink 12">
                  <a:extLst>
                    <a:ext uri="{FF2B5EF4-FFF2-40B4-BE49-F238E27FC236}">
                      <a16:creationId xmlns:a16="http://schemas.microsoft.com/office/drawing/2014/main" id="{CD5C3E65-802E-4DDC-E0D4-22DA9832044C}"/>
                    </a:ext>
                  </a:extLst>
                </p:cNvPr>
                <p:cNvPicPr/>
                <p:nvPr/>
              </p:nvPicPr>
              <p:blipFill>
                <a:blip r:embed="rId119"/>
                <a:stretch>
                  <a:fillRect/>
                </a:stretch>
              </p:blipFill>
              <p:spPr>
                <a:xfrm>
                  <a:off x="3579271" y="2303261"/>
                  <a:ext cx="2181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 name="Ink 13">
                  <a:extLst>
                    <a:ext uri="{FF2B5EF4-FFF2-40B4-BE49-F238E27FC236}">
                      <a16:creationId xmlns:a16="http://schemas.microsoft.com/office/drawing/2014/main" id="{F11373BF-0871-B3D8-D58F-02506CE37A6B}"/>
                    </a:ext>
                  </a:extLst>
                </p14:cNvPr>
                <p14:cNvContentPartPr/>
                <p14:nvPr/>
              </p14:nvContentPartPr>
              <p14:xfrm>
                <a:off x="2809951" y="2693861"/>
                <a:ext cx="93240" cy="694800"/>
              </p14:xfrm>
            </p:contentPart>
          </mc:Choice>
          <mc:Fallback xmlns="">
            <p:pic>
              <p:nvPicPr>
                <p:cNvPr id="14" name="Ink 13">
                  <a:extLst>
                    <a:ext uri="{FF2B5EF4-FFF2-40B4-BE49-F238E27FC236}">
                      <a16:creationId xmlns:a16="http://schemas.microsoft.com/office/drawing/2014/main" id="{F11373BF-0871-B3D8-D58F-02506CE37A6B}"/>
                    </a:ext>
                  </a:extLst>
                </p:cNvPr>
                <p:cNvPicPr/>
                <p:nvPr/>
              </p:nvPicPr>
              <p:blipFill>
                <a:blip r:embed="rId121"/>
                <a:stretch>
                  <a:fillRect/>
                </a:stretch>
              </p:blipFill>
              <p:spPr>
                <a:xfrm>
                  <a:off x="2801311" y="2685221"/>
                  <a:ext cx="110880" cy="712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 name="Ink 14">
                  <a:extLst>
                    <a:ext uri="{FF2B5EF4-FFF2-40B4-BE49-F238E27FC236}">
                      <a16:creationId xmlns:a16="http://schemas.microsoft.com/office/drawing/2014/main" id="{9F3F504F-28A6-12FC-99AD-D7A5E0DE2A11}"/>
                    </a:ext>
                  </a:extLst>
                </p14:cNvPr>
                <p14:cNvContentPartPr/>
                <p14:nvPr/>
              </p14:nvContentPartPr>
              <p14:xfrm>
                <a:off x="2725351" y="3388661"/>
                <a:ext cx="441360" cy="302040"/>
              </p14:xfrm>
            </p:contentPart>
          </mc:Choice>
          <mc:Fallback xmlns="">
            <p:pic>
              <p:nvPicPr>
                <p:cNvPr id="15" name="Ink 14">
                  <a:extLst>
                    <a:ext uri="{FF2B5EF4-FFF2-40B4-BE49-F238E27FC236}">
                      <a16:creationId xmlns:a16="http://schemas.microsoft.com/office/drawing/2014/main" id="{9F3F504F-28A6-12FC-99AD-D7A5E0DE2A11}"/>
                    </a:ext>
                  </a:extLst>
                </p:cNvPr>
                <p:cNvPicPr/>
                <p:nvPr/>
              </p:nvPicPr>
              <p:blipFill>
                <a:blip r:embed="rId123"/>
                <a:stretch>
                  <a:fillRect/>
                </a:stretch>
              </p:blipFill>
              <p:spPr>
                <a:xfrm>
                  <a:off x="2716711" y="3380021"/>
                  <a:ext cx="4590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6" name="Ink 15">
                  <a:extLst>
                    <a:ext uri="{FF2B5EF4-FFF2-40B4-BE49-F238E27FC236}">
                      <a16:creationId xmlns:a16="http://schemas.microsoft.com/office/drawing/2014/main" id="{4661CCA3-168E-2EDB-DA45-80042EBD8764}"/>
                    </a:ext>
                  </a:extLst>
                </p14:cNvPr>
                <p14:cNvContentPartPr/>
                <p14:nvPr/>
              </p14:nvContentPartPr>
              <p14:xfrm>
                <a:off x="3410431" y="3444461"/>
                <a:ext cx="166320" cy="185760"/>
              </p14:xfrm>
            </p:contentPart>
          </mc:Choice>
          <mc:Fallback xmlns="">
            <p:pic>
              <p:nvPicPr>
                <p:cNvPr id="16" name="Ink 15">
                  <a:extLst>
                    <a:ext uri="{FF2B5EF4-FFF2-40B4-BE49-F238E27FC236}">
                      <a16:creationId xmlns:a16="http://schemas.microsoft.com/office/drawing/2014/main" id="{4661CCA3-168E-2EDB-DA45-80042EBD8764}"/>
                    </a:ext>
                  </a:extLst>
                </p:cNvPr>
                <p:cNvPicPr/>
                <p:nvPr/>
              </p:nvPicPr>
              <p:blipFill>
                <a:blip r:embed="rId125"/>
                <a:stretch>
                  <a:fillRect/>
                </a:stretch>
              </p:blipFill>
              <p:spPr>
                <a:xfrm>
                  <a:off x="3401431" y="3435461"/>
                  <a:ext cx="1839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7" name="Ink 16">
                  <a:extLst>
                    <a:ext uri="{FF2B5EF4-FFF2-40B4-BE49-F238E27FC236}">
                      <a16:creationId xmlns:a16="http://schemas.microsoft.com/office/drawing/2014/main" id="{F1A5560C-8468-8B13-1352-83F87B3FE219}"/>
                    </a:ext>
                  </a:extLst>
                </p14:cNvPr>
                <p14:cNvContentPartPr/>
                <p14:nvPr/>
              </p14:nvContentPartPr>
              <p14:xfrm>
                <a:off x="3638671" y="3456341"/>
                <a:ext cx="147960" cy="97200"/>
              </p14:xfrm>
            </p:contentPart>
          </mc:Choice>
          <mc:Fallback xmlns="">
            <p:pic>
              <p:nvPicPr>
                <p:cNvPr id="17" name="Ink 16">
                  <a:extLst>
                    <a:ext uri="{FF2B5EF4-FFF2-40B4-BE49-F238E27FC236}">
                      <a16:creationId xmlns:a16="http://schemas.microsoft.com/office/drawing/2014/main" id="{F1A5560C-8468-8B13-1352-83F87B3FE219}"/>
                    </a:ext>
                  </a:extLst>
                </p:cNvPr>
                <p:cNvPicPr/>
                <p:nvPr/>
              </p:nvPicPr>
              <p:blipFill>
                <a:blip r:embed="rId127"/>
                <a:stretch>
                  <a:fillRect/>
                </a:stretch>
              </p:blipFill>
              <p:spPr>
                <a:xfrm>
                  <a:off x="3630031" y="3447701"/>
                  <a:ext cx="1656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 name="Ink 18">
                  <a:extLst>
                    <a:ext uri="{FF2B5EF4-FFF2-40B4-BE49-F238E27FC236}">
                      <a16:creationId xmlns:a16="http://schemas.microsoft.com/office/drawing/2014/main" id="{F2D757B5-D0B5-52C4-7C3D-2F07C406021E}"/>
                    </a:ext>
                  </a:extLst>
                </p14:cNvPr>
                <p14:cNvContentPartPr/>
                <p14:nvPr/>
              </p14:nvContentPartPr>
              <p14:xfrm>
                <a:off x="3785191" y="3451301"/>
                <a:ext cx="28440" cy="166680"/>
              </p14:xfrm>
            </p:contentPart>
          </mc:Choice>
          <mc:Fallback xmlns="">
            <p:pic>
              <p:nvPicPr>
                <p:cNvPr id="19" name="Ink 18">
                  <a:extLst>
                    <a:ext uri="{FF2B5EF4-FFF2-40B4-BE49-F238E27FC236}">
                      <a16:creationId xmlns:a16="http://schemas.microsoft.com/office/drawing/2014/main" id="{F2D757B5-D0B5-52C4-7C3D-2F07C406021E}"/>
                    </a:ext>
                  </a:extLst>
                </p:cNvPr>
                <p:cNvPicPr/>
                <p:nvPr/>
              </p:nvPicPr>
              <p:blipFill>
                <a:blip r:embed="rId129"/>
                <a:stretch>
                  <a:fillRect/>
                </a:stretch>
              </p:blipFill>
              <p:spPr>
                <a:xfrm>
                  <a:off x="3776551" y="3442301"/>
                  <a:ext cx="460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 name="Ink 19">
                  <a:extLst>
                    <a:ext uri="{FF2B5EF4-FFF2-40B4-BE49-F238E27FC236}">
                      <a16:creationId xmlns:a16="http://schemas.microsoft.com/office/drawing/2014/main" id="{280630AD-6F86-1D01-8277-4B61A0059269}"/>
                    </a:ext>
                  </a:extLst>
                </p14:cNvPr>
                <p14:cNvContentPartPr/>
                <p14:nvPr/>
              </p14:nvContentPartPr>
              <p14:xfrm>
                <a:off x="2958631" y="3637781"/>
                <a:ext cx="20520" cy="92160"/>
              </p14:xfrm>
            </p:contentPart>
          </mc:Choice>
          <mc:Fallback xmlns="">
            <p:pic>
              <p:nvPicPr>
                <p:cNvPr id="20" name="Ink 19">
                  <a:extLst>
                    <a:ext uri="{FF2B5EF4-FFF2-40B4-BE49-F238E27FC236}">
                      <a16:creationId xmlns:a16="http://schemas.microsoft.com/office/drawing/2014/main" id="{280630AD-6F86-1D01-8277-4B61A0059269}"/>
                    </a:ext>
                  </a:extLst>
                </p:cNvPr>
                <p:cNvPicPr/>
                <p:nvPr/>
              </p:nvPicPr>
              <p:blipFill>
                <a:blip r:embed="rId131"/>
                <a:stretch>
                  <a:fillRect/>
                </a:stretch>
              </p:blipFill>
              <p:spPr>
                <a:xfrm>
                  <a:off x="2949631" y="3629141"/>
                  <a:ext cx="381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1" name="Ink 20">
                  <a:extLst>
                    <a:ext uri="{FF2B5EF4-FFF2-40B4-BE49-F238E27FC236}">
                      <a16:creationId xmlns:a16="http://schemas.microsoft.com/office/drawing/2014/main" id="{D78303F8-A161-AF07-CC1F-DF8ED26BEE01}"/>
                    </a:ext>
                  </a:extLst>
                </p14:cNvPr>
                <p14:cNvContentPartPr/>
                <p14:nvPr/>
              </p14:nvContentPartPr>
              <p14:xfrm>
                <a:off x="2969071" y="3864221"/>
                <a:ext cx="360" cy="107280"/>
              </p14:xfrm>
            </p:contentPart>
          </mc:Choice>
          <mc:Fallback xmlns="">
            <p:pic>
              <p:nvPicPr>
                <p:cNvPr id="21" name="Ink 20">
                  <a:extLst>
                    <a:ext uri="{FF2B5EF4-FFF2-40B4-BE49-F238E27FC236}">
                      <a16:creationId xmlns:a16="http://schemas.microsoft.com/office/drawing/2014/main" id="{D78303F8-A161-AF07-CC1F-DF8ED26BEE01}"/>
                    </a:ext>
                  </a:extLst>
                </p:cNvPr>
                <p:cNvPicPr/>
                <p:nvPr/>
              </p:nvPicPr>
              <p:blipFill>
                <a:blip r:embed="rId133"/>
                <a:stretch>
                  <a:fillRect/>
                </a:stretch>
              </p:blipFill>
              <p:spPr>
                <a:xfrm>
                  <a:off x="2960431" y="3855221"/>
                  <a:ext cx="18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 name="Ink 21">
                  <a:extLst>
                    <a:ext uri="{FF2B5EF4-FFF2-40B4-BE49-F238E27FC236}">
                      <a16:creationId xmlns:a16="http://schemas.microsoft.com/office/drawing/2014/main" id="{282BE10A-7145-47D8-A35E-81A5219F1E0A}"/>
                    </a:ext>
                  </a:extLst>
                </p14:cNvPr>
                <p14:cNvContentPartPr/>
                <p14:nvPr/>
              </p14:nvContentPartPr>
              <p14:xfrm>
                <a:off x="2949631" y="4109741"/>
                <a:ext cx="29520" cy="302040"/>
              </p14:xfrm>
            </p:contentPart>
          </mc:Choice>
          <mc:Fallback xmlns="">
            <p:pic>
              <p:nvPicPr>
                <p:cNvPr id="22" name="Ink 21">
                  <a:extLst>
                    <a:ext uri="{FF2B5EF4-FFF2-40B4-BE49-F238E27FC236}">
                      <a16:creationId xmlns:a16="http://schemas.microsoft.com/office/drawing/2014/main" id="{282BE10A-7145-47D8-A35E-81A5219F1E0A}"/>
                    </a:ext>
                  </a:extLst>
                </p:cNvPr>
                <p:cNvPicPr/>
                <p:nvPr/>
              </p:nvPicPr>
              <p:blipFill>
                <a:blip r:embed="rId135"/>
                <a:stretch>
                  <a:fillRect/>
                </a:stretch>
              </p:blipFill>
              <p:spPr>
                <a:xfrm>
                  <a:off x="2940631" y="4101101"/>
                  <a:ext cx="471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3" name="Ink 22">
                  <a:extLst>
                    <a:ext uri="{FF2B5EF4-FFF2-40B4-BE49-F238E27FC236}">
                      <a16:creationId xmlns:a16="http://schemas.microsoft.com/office/drawing/2014/main" id="{390D8F8F-FBB5-2243-D07D-AAADD2A0530B}"/>
                    </a:ext>
                  </a:extLst>
                </p14:cNvPr>
                <p14:cNvContentPartPr/>
                <p14:nvPr/>
              </p14:nvContentPartPr>
              <p14:xfrm>
                <a:off x="2974831" y="4493141"/>
                <a:ext cx="4320" cy="205920"/>
              </p14:xfrm>
            </p:contentPart>
          </mc:Choice>
          <mc:Fallback xmlns="">
            <p:pic>
              <p:nvPicPr>
                <p:cNvPr id="23" name="Ink 22">
                  <a:extLst>
                    <a:ext uri="{FF2B5EF4-FFF2-40B4-BE49-F238E27FC236}">
                      <a16:creationId xmlns:a16="http://schemas.microsoft.com/office/drawing/2014/main" id="{390D8F8F-FBB5-2243-D07D-AAADD2A0530B}"/>
                    </a:ext>
                  </a:extLst>
                </p:cNvPr>
                <p:cNvPicPr/>
                <p:nvPr/>
              </p:nvPicPr>
              <p:blipFill>
                <a:blip r:embed="rId137"/>
                <a:stretch>
                  <a:fillRect/>
                </a:stretch>
              </p:blipFill>
              <p:spPr>
                <a:xfrm>
                  <a:off x="2966191" y="4484141"/>
                  <a:ext cx="219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4" name="Ink 23">
                  <a:extLst>
                    <a:ext uri="{FF2B5EF4-FFF2-40B4-BE49-F238E27FC236}">
                      <a16:creationId xmlns:a16="http://schemas.microsoft.com/office/drawing/2014/main" id="{CBF123DC-6C7A-B523-98C0-FC6FE1D91FBE}"/>
                    </a:ext>
                  </a:extLst>
                </p14:cNvPr>
                <p14:cNvContentPartPr/>
                <p14:nvPr/>
              </p14:nvContentPartPr>
              <p14:xfrm>
                <a:off x="2890591" y="4690061"/>
                <a:ext cx="172800" cy="60120"/>
              </p14:xfrm>
            </p:contentPart>
          </mc:Choice>
          <mc:Fallback xmlns="">
            <p:pic>
              <p:nvPicPr>
                <p:cNvPr id="24" name="Ink 23">
                  <a:extLst>
                    <a:ext uri="{FF2B5EF4-FFF2-40B4-BE49-F238E27FC236}">
                      <a16:creationId xmlns:a16="http://schemas.microsoft.com/office/drawing/2014/main" id="{CBF123DC-6C7A-B523-98C0-FC6FE1D91FBE}"/>
                    </a:ext>
                  </a:extLst>
                </p:cNvPr>
                <p:cNvPicPr/>
                <p:nvPr/>
              </p:nvPicPr>
              <p:blipFill>
                <a:blip r:embed="rId139"/>
                <a:stretch>
                  <a:fillRect/>
                </a:stretch>
              </p:blipFill>
              <p:spPr>
                <a:xfrm>
                  <a:off x="2881591" y="4681061"/>
                  <a:ext cx="190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 name="Ink 26">
                  <a:extLst>
                    <a:ext uri="{FF2B5EF4-FFF2-40B4-BE49-F238E27FC236}">
                      <a16:creationId xmlns:a16="http://schemas.microsoft.com/office/drawing/2014/main" id="{07A638E7-A8B4-636F-1C64-0F7A9317C4D7}"/>
                    </a:ext>
                  </a:extLst>
                </p14:cNvPr>
                <p14:cNvContentPartPr/>
                <p14:nvPr/>
              </p14:nvContentPartPr>
              <p14:xfrm>
                <a:off x="3910831" y="678221"/>
                <a:ext cx="169560" cy="10440"/>
              </p14:xfrm>
            </p:contentPart>
          </mc:Choice>
          <mc:Fallback xmlns="">
            <p:pic>
              <p:nvPicPr>
                <p:cNvPr id="27" name="Ink 26">
                  <a:extLst>
                    <a:ext uri="{FF2B5EF4-FFF2-40B4-BE49-F238E27FC236}">
                      <a16:creationId xmlns:a16="http://schemas.microsoft.com/office/drawing/2014/main" id="{07A638E7-A8B4-636F-1C64-0F7A9317C4D7}"/>
                    </a:ext>
                  </a:extLst>
                </p:cNvPr>
                <p:cNvPicPr/>
                <p:nvPr/>
              </p:nvPicPr>
              <p:blipFill>
                <a:blip r:embed="rId141"/>
                <a:stretch>
                  <a:fillRect/>
                </a:stretch>
              </p:blipFill>
              <p:spPr>
                <a:xfrm>
                  <a:off x="3901831" y="669221"/>
                  <a:ext cx="187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8" name="Ink 27">
                  <a:extLst>
                    <a:ext uri="{FF2B5EF4-FFF2-40B4-BE49-F238E27FC236}">
                      <a16:creationId xmlns:a16="http://schemas.microsoft.com/office/drawing/2014/main" id="{1D51CF4D-B81A-DC48-393A-D848AE5A47C2}"/>
                    </a:ext>
                  </a:extLst>
                </p14:cNvPr>
                <p14:cNvContentPartPr/>
                <p14:nvPr/>
              </p14:nvContentPartPr>
              <p14:xfrm>
                <a:off x="4249591" y="676781"/>
                <a:ext cx="138240" cy="111600"/>
              </p14:xfrm>
            </p:contentPart>
          </mc:Choice>
          <mc:Fallback xmlns="">
            <p:pic>
              <p:nvPicPr>
                <p:cNvPr id="28" name="Ink 27">
                  <a:extLst>
                    <a:ext uri="{FF2B5EF4-FFF2-40B4-BE49-F238E27FC236}">
                      <a16:creationId xmlns:a16="http://schemas.microsoft.com/office/drawing/2014/main" id="{1D51CF4D-B81A-DC48-393A-D848AE5A47C2}"/>
                    </a:ext>
                  </a:extLst>
                </p:cNvPr>
                <p:cNvPicPr/>
                <p:nvPr/>
              </p:nvPicPr>
              <p:blipFill>
                <a:blip r:embed="rId143"/>
                <a:stretch>
                  <a:fillRect/>
                </a:stretch>
              </p:blipFill>
              <p:spPr>
                <a:xfrm>
                  <a:off x="4240591" y="668141"/>
                  <a:ext cx="1558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9" name="Ink 28">
                  <a:extLst>
                    <a:ext uri="{FF2B5EF4-FFF2-40B4-BE49-F238E27FC236}">
                      <a16:creationId xmlns:a16="http://schemas.microsoft.com/office/drawing/2014/main" id="{818A738A-A08B-3C20-8C8C-2154D5F8DD0C}"/>
                    </a:ext>
                  </a:extLst>
                </p14:cNvPr>
                <p14:cNvContentPartPr/>
                <p14:nvPr/>
              </p14:nvContentPartPr>
              <p14:xfrm>
                <a:off x="4453711" y="695861"/>
                <a:ext cx="20880" cy="69480"/>
              </p14:xfrm>
            </p:contentPart>
          </mc:Choice>
          <mc:Fallback xmlns="">
            <p:pic>
              <p:nvPicPr>
                <p:cNvPr id="29" name="Ink 28">
                  <a:extLst>
                    <a:ext uri="{FF2B5EF4-FFF2-40B4-BE49-F238E27FC236}">
                      <a16:creationId xmlns:a16="http://schemas.microsoft.com/office/drawing/2014/main" id="{818A738A-A08B-3C20-8C8C-2154D5F8DD0C}"/>
                    </a:ext>
                  </a:extLst>
                </p:cNvPr>
                <p:cNvPicPr/>
                <p:nvPr/>
              </p:nvPicPr>
              <p:blipFill>
                <a:blip r:embed="rId145"/>
                <a:stretch>
                  <a:fillRect/>
                </a:stretch>
              </p:blipFill>
              <p:spPr>
                <a:xfrm>
                  <a:off x="4444711" y="686861"/>
                  <a:ext cx="385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0" name="Ink 29">
                  <a:extLst>
                    <a:ext uri="{FF2B5EF4-FFF2-40B4-BE49-F238E27FC236}">
                      <a16:creationId xmlns:a16="http://schemas.microsoft.com/office/drawing/2014/main" id="{61E4986A-DD32-8D6B-3EF1-AC00F40FB396}"/>
                    </a:ext>
                  </a:extLst>
                </p14:cNvPr>
                <p14:cNvContentPartPr/>
                <p14:nvPr/>
              </p14:nvContentPartPr>
              <p14:xfrm>
                <a:off x="4499071" y="619181"/>
                <a:ext cx="4320" cy="10440"/>
              </p14:xfrm>
            </p:contentPart>
          </mc:Choice>
          <mc:Fallback xmlns="">
            <p:pic>
              <p:nvPicPr>
                <p:cNvPr id="30" name="Ink 29">
                  <a:extLst>
                    <a:ext uri="{FF2B5EF4-FFF2-40B4-BE49-F238E27FC236}">
                      <a16:creationId xmlns:a16="http://schemas.microsoft.com/office/drawing/2014/main" id="{61E4986A-DD32-8D6B-3EF1-AC00F40FB396}"/>
                    </a:ext>
                  </a:extLst>
                </p:cNvPr>
                <p:cNvPicPr/>
                <p:nvPr/>
              </p:nvPicPr>
              <p:blipFill>
                <a:blip r:embed="rId147"/>
                <a:stretch>
                  <a:fillRect/>
                </a:stretch>
              </p:blipFill>
              <p:spPr>
                <a:xfrm>
                  <a:off x="4490071" y="610541"/>
                  <a:ext cx="21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1" name="Ink 30">
                  <a:extLst>
                    <a:ext uri="{FF2B5EF4-FFF2-40B4-BE49-F238E27FC236}">
                      <a16:creationId xmlns:a16="http://schemas.microsoft.com/office/drawing/2014/main" id="{03FABB7B-6107-BAF2-6208-680FF670677A}"/>
                    </a:ext>
                  </a:extLst>
                </p14:cNvPr>
                <p14:cNvContentPartPr/>
                <p14:nvPr/>
              </p14:nvContentPartPr>
              <p14:xfrm>
                <a:off x="4573951" y="567341"/>
                <a:ext cx="94680" cy="238320"/>
              </p14:xfrm>
            </p:contentPart>
          </mc:Choice>
          <mc:Fallback xmlns="">
            <p:pic>
              <p:nvPicPr>
                <p:cNvPr id="31" name="Ink 30">
                  <a:extLst>
                    <a:ext uri="{FF2B5EF4-FFF2-40B4-BE49-F238E27FC236}">
                      <a16:creationId xmlns:a16="http://schemas.microsoft.com/office/drawing/2014/main" id="{03FABB7B-6107-BAF2-6208-680FF670677A}"/>
                    </a:ext>
                  </a:extLst>
                </p:cNvPr>
                <p:cNvPicPr/>
                <p:nvPr/>
              </p:nvPicPr>
              <p:blipFill>
                <a:blip r:embed="rId149"/>
                <a:stretch>
                  <a:fillRect/>
                </a:stretch>
              </p:blipFill>
              <p:spPr>
                <a:xfrm>
                  <a:off x="4565311" y="558701"/>
                  <a:ext cx="1123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3" name="Ink 52">
                  <a:extLst>
                    <a:ext uri="{FF2B5EF4-FFF2-40B4-BE49-F238E27FC236}">
                      <a16:creationId xmlns:a16="http://schemas.microsoft.com/office/drawing/2014/main" id="{093B9D2D-249D-AF2C-47F7-57BD8FEA8840}"/>
                    </a:ext>
                  </a:extLst>
                </p14:cNvPr>
                <p14:cNvContentPartPr/>
                <p14:nvPr/>
              </p14:nvContentPartPr>
              <p14:xfrm>
                <a:off x="5784991" y="1460141"/>
                <a:ext cx="1162440" cy="733320"/>
              </p14:xfrm>
            </p:contentPart>
          </mc:Choice>
          <mc:Fallback xmlns="">
            <p:pic>
              <p:nvPicPr>
                <p:cNvPr id="53" name="Ink 52">
                  <a:extLst>
                    <a:ext uri="{FF2B5EF4-FFF2-40B4-BE49-F238E27FC236}">
                      <a16:creationId xmlns:a16="http://schemas.microsoft.com/office/drawing/2014/main" id="{093B9D2D-249D-AF2C-47F7-57BD8FEA8840}"/>
                    </a:ext>
                  </a:extLst>
                </p:cNvPr>
                <p:cNvPicPr/>
                <p:nvPr/>
              </p:nvPicPr>
              <p:blipFill>
                <a:blip r:embed="rId151"/>
                <a:stretch>
                  <a:fillRect/>
                </a:stretch>
              </p:blipFill>
              <p:spPr>
                <a:xfrm>
                  <a:off x="5775991" y="1451141"/>
                  <a:ext cx="118008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4" name="Ink 53">
                  <a:extLst>
                    <a:ext uri="{FF2B5EF4-FFF2-40B4-BE49-F238E27FC236}">
                      <a16:creationId xmlns:a16="http://schemas.microsoft.com/office/drawing/2014/main" id="{4893646F-75DF-7C71-934E-2C1D1EF7659A}"/>
                    </a:ext>
                  </a:extLst>
                </p14:cNvPr>
                <p14:cNvContentPartPr/>
                <p14:nvPr/>
              </p14:nvContentPartPr>
              <p14:xfrm>
                <a:off x="6046351" y="1976381"/>
                <a:ext cx="520920" cy="133920"/>
              </p14:xfrm>
            </p:contentPart>
          </mc:Choice>
          <mc:Fallback xmlns="">
            <p:pic>
              <p:nvPicPr>
                <p:cNvPr id="54" name="Ink 53">
                  <a:extLst>
                    <a:ext uri="{FF2B5EF4-FFF2-40B4-BE49-F238E27FC236}">
                      <a16:creationId xmlns:a16="http://schemas.microsoft.com/office/drawing/2014/main" id="{4893646F-75DF-7C71-934E-2C1D1EF7659A}"/>
                    </a:ext>
                  </a:extLst>
                </p:cNvPr>
                <p:cNvPicPr/>
                <p:nvPr/>
              </p:nvPicPr>
              <p:blipFill>
                <a:blip r:embed="rId153"/>
                <a:stretch>
                  <a:fillRect/>
                </a:stretch>
              </p:blipFill>
              <p:spPr>
                <a:xfrm>
                  <a:off x="6037711" y="1967381"/>
                  <a:ext cx="538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5" name="Ink 54">
                  <a:extLst>
                    <a:ext uri="{FF2B5EF4-FFF2-40B4-BE49-F238E27FC236}">
                      <a16:creationId xmlns:a16="http://schemas.microsoft.com/office/drawing/2014/main" id="{C29157E1-66D9-0006-5263-E68E67656957}"/>
                    </a:ext>
                  </a:extLst>
                </p14:cNvPr>
                <p14:cNvContentPartPr/>
                <p14:nvPr/>
              </p14:nvContentPartPr>
              <p14:xfrm>
                <a:off x="6098191" y="1681181"/>
                <a:ext cx="75240" cy="79560"/>
              </p14:xfrm>
            </p:contentPart>
          </mc:Choice>
          <mc:Fallback xmlns="">
            <p:pic>
              <p:nvPicPr>
                <p:cNvPr id="55" name="Ink 54">
                  <a:extLst>
                    <a:ext uri="{FF2B5EF4-FFF2-40B4-BE49-F238E27FC236}">
                      <a16:creationId xmlns:a16="http://schemas.microsoft.com/office/drawing/2014/main" id="{C29157E1-66D9-0006-5263-E68E67656957}"/>
                    </a:ext>
                  </a:extLst>
                </p:cNvPr>
                <p:cNvPicPr/>
                <p:nvPr/>
              </p:nvPicPr>
              <p:blipFill>
                <a:blip r:embed="rId155"/>
                <a:stretch>
                  <a:fillRect/>
                </a:stretch>
              </p:blipFill>
              <p:spPr>
                <a:xfrm>
                  <a:off x="6089191" y="1672181"/>
                  <a:ext cx="928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6" name="Ink 55">
                  <a:extLst>
                    <a:ext uri="{FF2B5EF4-FFF2-40B4-BE49-F238E27FC236}">
                      <a16:creationId xmlns:a16="http://schemas.microsoft.com/office/drawing/2014/main" id="{12A01F34-D649-DDC7-375B-19B23CD94202}"/>
                    </a:ext>
                  </a:extLst>
                </p14:cNvPr>
                <p14:cNvContentPartPr/>
                <p14:nvPr/>
              </p14:nvContentPartPr>
              <p14:xfrm>
                <a:off x="6409231" y="1735901"/>
                <a:ext cx="62280" cy="111600"/>
              </p14:xfrm>
            </p:contentPart>
          </mc:Choice>
          <mc:Fallback xmlns="">
            <p:pic>
              <p:nvPicPr>
                <p:cNvPr id="56" name="Ink 55">
                  <a:extLst>
                    <a:ext uri="{FF2B5EF4-FFF2-40B4-BE49-F238E27FC236}">
                      <a16:creationId xmlns:a16="http://schemas.microsoft.com/office/drawing/2014/main" id="{12A01F34-D649-DDC7-375B-19B23CD94202}"/>
                    </a:ext>
                  </a:extLst>
                </p:cNvPr>
                <p:cNvPicPr/>
                <p:nvPr/>
              </p:nvPicPr>
              <p:blipFill>
                <a:blip r:embed="rId157"/>
                <a:stretch>
                  <a:fillRect/>
                </a:stretch>
              </p:blipFill>
              <p:spPr>
                <a:xfrm>
                  <a:off x="6400591" y="1726901"/>
                  <a:ext cx="79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7" name="Ink 56">
                  <a:extLst>
                    <a:ext uri="{FF2B5EF4-FFF2-40B4-BE49-F238E27FC236}">
                      <a16:creationId xmlns:a16="http://schemas.microsoft.com/office/drawing/2014/main" id="{C634AD16-071C-911D-4AAA-CDE375B6067D}"/>
                    </a:ext>
                  </a:extLst>
                </p14:cNvPr>
                <p14:cNvContentPartPr/>
                <p14:nvPr/>
              </p14:nvContentPartPr>
              <p14:xfrm>
                <a:off x="6223471" y="2240621"/>
                <a:ext cx="41400" cy="326880"/>
              </p14:xfrm>
            </p:contentPart>
          </mc:Choice>
          <mc:Fallback xmlns="">
            <p:pic>
              <p:nvPicPr>
                <p:cNvPr id="57" name="Ink 56">
                  <a:extLst>
                    <a:ext uri="{FF2B5EF4-FFF2-40B4-BE49-F238E27FC236}">
                      <a16:creationId xmlns:a16="http://schemas.microsoft.com/office/drawing/2014/main" id="{C634AD16-071C-911D-4AAA-CDE375B6067D}"/>
                    </a:ext>
                  </a:extLst>
                </p:cNvPr>
                <p:cNvPicPr/>
                <p:nvPr/>
              </p:nvPicPr>
              <p:blipFill>
                <a:blip r:embed="rId159"/>
                <a:stretch>
                  <a:fillRect/>
                </a:stretch>
              </p:blipFill>
              <p:spPr>
                <a:xfrm>
                  <a:off x="6214831" y="2231621"/>
                  <a:ext cx="590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8" name="Ink 57">
                  <a:extLst>
                    <a:ext uri="{FF2B5EF4-FFF2-40B4-BE49-F238E27FC236}">
                      <a16:creationId xmlns:a16="http://schemas.microsoft.com/office/drawing/2014/main" id="{057A5BC2-3402-A875-588F-543A6F6B5318}"/>
                    </a:ext>
                  </a:extLst>
                </p14:cNvPr>
                <p14:cNvContentPartPr/>
                <p14:nvPr/>
              </p14:nvContentPartPr>
              <p14:xfrm>
                <a:off x="5872831" y="2705381"/>
                <a:ext cx="1118160" cy="657000"/>
              </p14:xfrm>
            </p:contentPart>
          </mc:Choice>
          <mc:Fallback xmlns="">
            <p:pic>
              <p:nvPicPr>
                <p:cNvPr id="58" name="Ink 57">
                  <a:extLst>
                    <a:ext uri="{FF2B5EF4-FFF2-40B4-BE49-F238E27FC236}">
                      <a16:creationId xmlns:a16="http://schemas.microsoft.com/office/drawing/2014/main" id="{057A5BC2-3402-A875-588F-543A6F6B5318}"/>
                    </a:ext>
                  </a:extLst>
                </p:cNvPr>
                <p:cNvPicPr/>
                <p:nvPr/>
              </p:nvPicPr>
              <p:blipFill>
                <a:blip r:embed="rId161"/>
                <a:stretch>
                  <a:fillRect/>
                </a:stretch>
              </p:blipFill>
              <p:spPr>
                <a:xfrm>
                  <a:off x="5864191" y="2696381"/>
                  <a:ext cx="1135800" cy="674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9" name="Ink 58">
                  <a:extLst>
                    <a:ext uri="{FF2B5EF4-FFF2-40B4-BE49-F238E27FC236}">
                      <a16:creationId xmlns:a16="http://schemas.microsoft.com/office/drawing/2014/main" id="{8E7DBD7F-B396-05A8-7140-E2698D7896A1}"/>
                    </a:ext>
                  </a:extLst>
                </p14:cNvPr>
                <p14:cNvContentPartPr/>
                <p14:nvPr/>
              </p14:nvContentPartPr>
              <p14:xfrm>
                <a:off x="6007471" y="2948381"/>
                <a:ext cx="208080" cy="208440"/>
              </p14:xfrm>
            </p:contentPart>
          </mc:Choice>
          <mc:Fallback xmlns="">
            <p:pic>
              <p:nvPicPr>
                <p:cNvPr id="59" name="Ink 58">
                  <a:extLst>
                    <a:ext uri="{FF2B5EF4-FFF2-40B4-BE49-F238E27FC236}">
                      <a16:creationId xmlns:a16="http://schemas.microsoft.com/office/drawing/2014/main" id="{8E7DBD7F-B396-05A8-7140-E2698D7896A1}"/>
                    </a:ext>
                  </a:extLst>
                </p:cNvPr>
                <p:cNvPicPr/>
                <p:nvPr/>
              </p:nvPicPr>
              <p:blipFill>
                <a:blip r:embed="rId163"/>
                <a:stretch>
                  <a:fillRect/>
                </a:stretch>
              </p:blipFill>
              <p:spPr>
                <a:xfrm>
                  <a:off x="5998831" y="2939741"/>
                  <a:ext cx="225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60" name="Ink 59">
                  <a:extLst>
                    <a:ext uri="{FF2B5EF4-FFF2-40B4-BE49-F238E27FC236}">
                      <a16:creationId xmlns:a16="http://schemas.microsoft.com/office/drawing/2014/main" id="{1C2D6F0F-A7EB-5EF4-B1CC-DE28F7F613BF}"/>
                    </a:ext>
                  </a:extLst>
                </p14:cNvPr>
                <p14:cNvContentPartPr/>
                <p14:nvPr/>
              </p14:nvContentPartPr>
              <p14:xfrm>
                <a:off x="6263071" y="2958821"/>
                <a:ext cx="222840" cy="197640"/>
              </p14:xfrm>
            </p:contentPart>
          </mc:Choice>
          <mc:Fallback xmlns="">
            <p:pic>
              <p:nvPicPr>
                <p:cNvPr id="60" name="Ink 59">
                  <a:extLst>
                    <a:ext uri="{FF2B5EF4-FFF2-40B4-BE49-F238E27FC236}">
                      <a16:creationId xmlns:a16="http://schemas.microsoft.com/office/drawing/2014/main" id="{1C2D6F0F-A7EB-5EF4-B1CC-DE28F7F613BF}"/>
                    </a:ext>
                  </a:extLst>
                </p:cNvPr>
                <p:cNvPicPr/>
                <p:nvPr/>
              </p:nvPicPr>
              <p:blipFill>
                <a:blip r:embed="rId165"/>
                <a:stretch>
                  <a:fillRect/>
                </a:stretch>
              </p:blipFill>
              <p:spPr>
                <a:xfrm>
                  <a:off x="6254431" y="2949821"/>
                  <a:ext cx="2404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61" name="Ink 60">
                  <a:extLst>
                    <a:ext uri="{FF2B5EF4-FFF2-40B4-BE49-F238E27FC236}">
                      <a16:creationId xmlns:a16="http://schemas.microsoft.com/office/drawing/2014/main" id="{8C579645-CC5E-91F6-D1F4-93F5A802F372}"/>
                    </a:ext>
                  </a:extLst>
                </p14:cNvPr>
                <p14:cNvContentPartPr/>
                <p14:nvPr/>
              </p14:nvContentPartPr>
              <p14:xfrm>
                <a:off x="6576271" y="2990501"/>
                <a:ext cx="187560" cy="213480"/>
              </p14:xfrm>
            </p:contentPart>
          </mc:Choice>
          <mc:Fallback xmlns="">
            <p:pic>
              <p:nvPicPr>
                <p:cNvPr id="61" name="Ink 60">
                  <a:extLst>
                    <a:ext uri="{FF2B5EF4-FFF2-40B4-BE49-F238E27FC236}">
                      <a16:creationId xmlns:a16="http://schemas.microsoft.com/office/drawing/2014/main" id="{8C579645-CC5E-91F6-D1F4-93F5A802F372}"/>
                    </a:ext>
                  </a:extLst>
                </p:cNvPr>
                <p:cNvPicPr/>
                <p:nvPr/>
              </p:nvPicPr>
              <p:blipFill>
                <a:blip r:embed="rId167"/>
                <a:stretch>
                  <a:fillRect/>
                </a:stretch>
              </p:blipFill>
              <p:spPr>
                <a:xfrm>
                  <a:off x="6567271" y="2981501"/>
                  <a:ext cx="205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64" name="Ink 63">
                  <a:extLst>
                    <a:ext uri="{FF2B5EF4-FFF2-40B4-BE49-F238E27FC236}">
                      <a16:creationId xmlns:a16="http://schemas.microsoft.com/office/drawing/2014/main" id="{BDC2358E-8470-5DB8-BD4D-7F25157C89B6}"/>
                    </a:ext>
                  </a:extLst>
                </p14:cNvPr>
                <p14:cNvContentPartPr/>
                <p14:nvPr/>
              </p14:nvContentPartPr>
              <p14:xfrm>
                <a:off x="6580951" y="3370661"/>
                <a:ext cx="27360" cy="430560"/>
              </p14:xfrm>
            </p:contentPart>
          </mc:Choice>
          <mc:Fallback xmlns="">
            <p:pic>
              <p:nvPicPr>
                <p:cNvPr id="64" name="Ink 63">
                  <a:extLst>
                    <a:ext uri="{FF2B5EF4-FFF2-40B4-BE49-F238E27FC236}">
                      <a16:creationId xmlns:a16="http://schemas.microsoft.com/office/drawing/2014/main" id="{BDC2358E-8470-5DB8-BD4D-7F25157C89B6}"/>
                    </a:ext>
                  </a:extLst>
                </p:cNvPr>
                <p:cNvPicPr/>
                <p:nvPr/>
              </p:nvPicPr>
              <p:blipFill>
                <a:blip r:embed="rId169"/>
                <a:stretch>
                  <a:fillRect/>
                </a:stretch>
              </p:blipFill>
              <p:spPr>
                <a:xfrm>
                  <a:off x="6572311" y="3362021"/>
                  <a:ext cx="4500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65" name="Ink 64">
                  <a:extLst>
                    <a:ext uri="{FF2B5EF4-FFF2-40B4-BE49-F238E27FC236}">
                      <a16:creationId xmlns:a16="http://schemas.microsoft.com/office/drawing/2014/main" id="{BFF56037-D510-D92A-E94A-0E7676E8CCE2}"/>
                    </a:ext>
                  </a:extLst>
                </p14:cNvPr>
                <p14:cNvContentPartPr/>
                <p14:nvPr/>
              </p14:nvContentPartPr>
              <p14:xfrm>
                <a:off x="6469711" y="3794741"/>
                <a:ext cx="250920" cy="68400"/>
              </p14:xfrm>
            </p:contentPart>
          </mc:Choice>
          <mc:Fallback xmlns="">
            <p:pic>
              <p:nvPicPr>
                <p:cNvPr id="65" name="Ink 64">
                  <a:extLst>
                    <a:ext uri="{FF2B5EF4-FFF2-40B4-BE49-F238E27FC236}">
                      <a16:creationId xmlns:a16="http://schemas.microsoft.com/office/drawing/2014/main" id="{BFF56037-D510-D92A-E94A-0E7676E8CCE2}"/>
                    </a:ext>
                  </a:extLst>
                </p:cNvPr>
                <p:cNvPicPr/>
                <p:nvPr/>
              </p:nvPicPr>
              <p:blipFill>
                <a:blip r:embed="rId171"/>
                <a:stretch>
                  <a:fillRect/>
                </a:stretch>
              </p:blipFill>
              <p:spPr>
                <a:xfrm>
                  <a:off x="6460711" y="3785741"/>
                  <a:ext cx="268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6" name="Ink 65">
                  <a:extLst>
                    <a:ext uri="{FF2B5EF4-FFF2-40B4-BE49-F238E27FC236}">
                      <a16:creationId xmlns:a16="http://schemas.microsoft.com/office/drawing/2014/main" id="{148F1A4B-FF07-2F31-0B17-A83A797D4F8D}"/>
                    </a:ext>
                  </a:extLst>
                </p14:cNvPr>
                <p14:cNvContentPartPr/>
                <p14:nvPr/>
              </p14:nvContentPartPr>
              <p14:xfrm>
                <a:off x="4736671" y="3945941"/>
                <a:ext cx="1768680" cy="93600"/>
              </p14:xfrm>
            </p:contentPart>
          </mc:Choice>
          <mc:Fallback xmlns="">
            <p:pic>
              <p:nvPicPr>
                <p:cNvPr id="66" name="Ink 65">
                  <a:extLst>
                    <a:ext uri="{FF2B5EF4-FFF2-40B4-BE49-F238E27FC236}">
                      <a16:creationId xmlns:a16="http://schemas.microsoft.com/office/drawing/2014/main" id="{148F1A4B-FF07-2F31-0B17-A83A797D4F8D}"/>
                    </a:ext>
                  </a:extLst>
                </p:cNvPr>
                <p:cNvPicPr/>
                <p:nvPr/>
              </p:nvPicPr>
              <p:blipFill>
                <a:blip r:embed="rId173"/>
                <a:stretch>
                  <a:fillRect/>
                </a:stretch>
              </p:blipFill>
              <p:spPr>
                <a:xfrm>
                  <a:off x="4728031" y="3936941"/>
                  <a:ext cx="17863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7" name="Ink 66">
                  <a:extLst>
                    <a:ext uri="{FF2B5EF4-FFF2-40B4-BE49-F238E27FC236}">
                      <a16:creationId xmlns:a16="http://schemas.microsoft.com/office/drawing/2014/main" id="{956F8048-02D5-2798-706C-428224073694}"/>
                    </a:ext>
                  </a:extLst>
                </p14:cNvPr>
                <p14:cNvContentPartPr/>
                <p14:nvPr/>
              </p14:nvContentPartPr>
              <p14:xfrm>
                <a:off x="4730551" y="3837581"/>
                <a:ext cx="234720" cy="215640"/>
              </p14:xfrm>
            </p:contentPart>
          </mc:Choice>
          <mc:Fallback xmlns="">
            <p:pic>
              <p:nvPicPr>
                <p:cNvPr id="67" name="Ink 66">
                  <a:extLst>
                    <a:ext uri="{FF2B5EF4-FFF2-40B4-BE49-F238E27FC236}">
                      <a16:creationId xmlns:a16="http://schemas.microsoft.com/office/drawing/2014/main" id="{956F8048-02D5-2798-706C-428224073694}"/>
                    </a:ext>
                  </a:extLst>
                </p:cNvPr>
                <p:cNvPicPr/>
                <p:nvPr/>
              </p:nvPicPr>
              <p:blipFill>
                <a:blip r:embed="rId175"/>
                <a:stretch>
                  <a:fillRect/>
                </a:stretch>
              </p:blipFill>
              <p:spPr>
                <a:xfrm>
                  <a:off x="4721911" y="3828941"/>
                  <a:ext cx="252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9" name="Ink 68">
                  <a:extLst>
                    <a:ext uri="{FF2B5EF4-FFF2-40B4-BE49-F238E27FC236}">
                      <a16:creationId xmlns:a16="http://schemas.microsoft.com/office/drawing/2014/main" id="{6D5C5317-9CC6-CE48-EBD7-59B7945E7457}"/>
                    </a:ext>
                  </a:extLst>
                </p14:cNvPr>
                <p14:cNvContentPartPr/>
                <p14:nvPr/>
              </p14:nvContentPartPr>
              <p14:xfrm>
                <a:off x="4402231" y="2003741"/>
                <a:ext cx="268200" cy="2518920"/>
              </p14:xfrm>
            </p:contentPart>
          </mc:Choice>
          <mc:Fallback xmlns="">
            <p:pic>
              <p:nvPicPr>
                <p:cNvPr id="69" name="Ink 68">
                  <a:extLst>
                    <a:ext uri="{FF2B5EF4-FFF2-40B4-BE49-F238E27FC236}">
                      <a16:creationId xmlns:a16="http://schemas.microsoft.com/office/drawing/2014/main" id="{6D5C5317-9CC6-CE48-EBD7-59B7945E7457}"/>
                    </a:ext>
                  </a:extLst>
                </p:cNvPr>
                <p:cNvPicPr/>
                <p:nvPr/>
              </p:nvPicPr>
              <p:blipFill>
                <a:blip r:embed="rId177"/>
                <a:stretch>
                  <a:fillRect/>
                </a:stretch>
              </p:blipFill>
              <p:spPr>
                <a:xfrm>
                  <a:off x="4393231" y="1995101"/>
                  <a:ext cx="285840" cy="2536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1" name="Ink 70">
                  <a:extLst>
                    <a:ext uri="{FF2B5EF4-FFF2-40B4-BE49-F238E27FC236}">
                      <a16:creationId xmlns:a16="http://schemas.microsoft.com/office/drawing/2014/main" id="{5E246BED-A6DC-4020-3D9A-B56100CB9A87}"/>
                    </a:ext>
                  </a:extLst>
                </p14:cNvPr>
                <p14:cNvContentPartPr/>
                <p14:nvPr/>
              </p14:nvContentPartPr>
              <p14:xfrm>
                <a:off x="5026831" y="239021"/>
                <a:ext cx="270720" cy="409320"/>
              </p14:xfrm>
            </p:contentPart>
          </mc:Choice>
          <mc:Fallback xmlns="">
            <p:pic>
              <p:nvPicPr>
                <p:cNvPr id="71" name="Ink 70">
                  <a:extLst>
                    <a:ext uri="{FF2B5EF4-FFF2-40B4-BE49-F238E27FC236}">
                      <a16:creationId xmlns:a16="http://schemas.microsoft.com/office/drawing/2014/main" id="{5E246BED-A6DC-4020-3D9A-B56100CB9A87}"/>
                    </a:ext>
                  </a:extLst>
                </p:cNvPr>
                <p:cNvPicPr/>
                <p:nvPr/>
              </p:nvPicPr>
              <p:blipFill>
                <a:blip r:embed="rId179"/>
                <a:stretch>
                  <a:fillRect/>
                </a:stretch>
              </p:blipFill>
              <p:spPr>
                <a:xfrm>
                  <a:off x="5018191" y="230381"/>
                  <a:ext cx="28836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2" name="Ink 71">
                  <a:extLst>
                    <a:ext uri="{FF2B5EF4-FFF2-40B4-BE49-F238E27FC236}">
                      <a16:creationId xmlns:a16="http://schemas.microsoft.com/office/drawing/2014/main" id="{40AFC0E3-1CAB-30C9-054C-D6A3549D21F2}"/>
                    </a:ext>
                  </a:extLst>
                </p14:cNvPr>
                <p14:cNvContentPartPr/>
                <p14:nvPr/>
              </p14:nvContentPartPr>
              <p14:xfrm>
                <a:off x="5309071" y="401741"/>
                <a:ext cx="120240" cy="217800"/>
              </p14:xfrm>
            </p:contentPart>
          </mc:Choice>
          <mc:Fallback xmlns="">
            <p:pic>
              <p:nvPicPr>
                <p:cNvPr id="72" name="Ink 71">
                  <a:extLst>
                    <a:ext uri="{FF2B5EF4-FFF2-40B4-BE49-F238E27FC236}">
                      <a16:creationId xmlns:a16="http://schemas.microsoft.com/office/drawing/2014/main" id="{40AFC0E3-1CAB-30C9-054C-D6A3549D21F2}"/>
                    </a:ext>
                  </a:extLst>
                </p:cNvPr>
                <p:cNvPicPr/>
                <p:nvPr/>
              </p:nvPicPr>
              <p:blipFill>
                <a:blip r:embed="rId181"/>
                <a:stretch>
                  <a:fillRect/>
                </a:stretch>
              </p:blipFill>
              <p:spPr>
                <a:xfrm>
                  <a:off x="5300431" y="393101"/>
                  <a:ext cx="1378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3" name="Ink 72">
                  <a:extLst>
                    <a:ext uri="{FF2B5EF4-FFF2-40B4-BE49-F238E27FC236}">
                      <a16:creationId xmlns:a16="http://schemas.microsoft.com/office/drawing/2014/main" id="{8BC5B921-FAFD-92E6-ACEB-FECF86592293}"/>
                    </a:ext>
                  </a:extLst>
                </p14:cNvPr>
                <p14:cNvContentPartPr/>
                <p14:nvPr/>
              </p14:nvContentPartPr>
              <p14:xfrm>
                <a:off x="5516431" y="396701"/>
                <a:ext cx="125280" cy="233640"/>
              </p14:xfrm>
            </p:contentPart>
          </mc:Choice>
          <mc:Fallback xmlns="">
            <p:pic>
              <p:nvPicPr>
                <p:cNvPr id="73" name="Ink 72">
                  <a:extLst>
                    <a:ext uri="{FF2B5EF4-FFF2-40B4-BE49-F238E27FC236}">
                      <a16:creationId xmlns:a16="http://schemas.microsoft.com/office/drawing/2014/main" id="{8BC5B921-FAFD-92E6-ACEB-FECF86592293}"/>
                    </a:ext>
                  </a:extLst>
                </p:cNvPr>
                <p:cNvPicPr/>
                <p:nvPr/>
              </p:nvPicPr>
              <p:blipFill>
                <a:blip r:embed="rId183"/>
                <a:stretch>
                  <a:fillRect/>
                </a:stretch>
              </p:blipFill>
              <p:spPr>
                <a:xfrm>
                  <a:off x="5507791" y="388061"/>
                  <a:ext cx="1429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4" name="Ink 73">
                  <a:extLst>
                    <a:ext uri="{FF2B5EF4-FFF2-40B4-BE49-F238E27FC236}">
                      <a16:creationId xmlns:a16="http://schemas.microsoft.com/office/drawing/2014/main" id="{44F07BF7-8EC5-C800-8CA6-3FE28508ABA7}"/>
                    </a:ext>
                  </a:extLst>
                </p14:cNvPr>
                <p14:cNvContentPartPr/>
                <p14:nvPr/>
              </p14:nvContentPartPr>
              <p14:xfrm>
                <a:off x="5691031" y="197621"/>
                <a:ext cx="349920" cy="419400"/>
              </p14:xfrm>
            </p:contentPart>
          </mc:Choice>
          <mc:Fallback xmlns="">
            <p:pic>
              <p:nvPicPr>
                <p:cNvPr id="74" name="Ink 73">
                  <a:extLst>
                    <a:ext uri="{FF2B5EF4-FFF2-40B4-BE49-F238E27FC236}">
                      <a16:creationId xmlns:a16="http://schemas.microsoft.com/office/drawing/2014/main" id="{44F07BF7-8EC5-C800-8CA6-3FE28508ABA7}"/>
                    </a:ext>
                  </a:extLst>
                </p:cNvPr>
                <p:cNvPicPr/>
                <p:nvPr/>
              </p:nvPicPr>
              <p:blipFill>
                <a:blip r:embed="rId185"/>
                <a:stretch>
                  <a:fillRect/>
                </a:stretch>
              </p:blipFill>
              <p:spPr>
                <a:xfrm>
                  <a:off x="5682031" y="188621"/>
                  <a:ext cx="36756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5" name="Ink 74">
                  <a:extLst>
                    <a:ext uri="{FF2B5EF4-FFF2-40B4-BE49-F238E27FC236}">
                      <a16:creationId xmlns:a16="http://schemas.microsoft.com/office/drawing/2014/main" id="{25A20835-8C3A-5F73-53E7-2D9DA9F7B29E}"/>
                    </a:ext>
                  </a:extLst>
                </p14:cNvPr>
                <p14:cNvContentPartPr/>
                <p14:nvPr/>
              </p14:nvContentPartPr>
              <p14:xfrm>
                <a:off x="5190631" y="897461"/>
                <a:ext cx="41040" cy="262080"/>
              </p14:xfrm>
            </p:contentPart>
          </mc:Choice>
          <mc:Fallback xmlns="">
            <p:pic>
              <p:nvPicPr>
                <p:cNvPr id="75" name="Ink 74">
                  <a:extLst>
                    <a:ext uri="{FF2B5EF4-FFF2-40B4-BE49-F238E27FC236}">
                      <a16:creationId xmlns:a16="http://schemas.microsoft.com/office/drawing/2014/main" id="{25A20835-8C3A-5F73-53E7-2D9DA9F7B29E}"/>
                    </a:ext>
                  </a:extLst>
                </p:cNvPr>
                <p:cNvPicPr/>
                <p:nvPr/>
              </p:nvPicPr>
              <p:blipFill>
                <a:blip r:embed="rId187"/>
                <a:stretch>
                  <a:fillRect/>
                </a:stretch>
              </p:blipFill>
              <p:spPr>
                <a:xfrm>
                  <a:off x="5181991" y="888461"/>
                  <a:ext cx="586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6" name="Ink 75">
                  <a:extLst>
                    <a:ext uri="{FF2B5EF4-FFF2-40B4-BE49-F238E27FC236}">
                      <a16:creationId xmlns:a16="http://schemas.microsoft.com/office/drawing/2014/main" id="{9E7765C7-8713-848F-127E-4EDC30B17822}"/>
                    </a:ext>
                  </a:extLst>
                </p14:cNvPr>
                <p14:cNvContentPartPr/>
                <p14:nvPr/>
              </p14:nvContentPartPr>
              <p14:xfrm>
                <a:off x="5085151" y="706301"/>
                <a:ext cx="342000" cy="426600"/>
              </p14:xfrm>
            </p:contentPart>
          </mc:Choice>
          <mc:Fallback xmlns="">
            <p:pic>
              <p:nvPicPr>
                <p:cNvPr id="76" name="Ink 75">
                  <a:extLst>
                    <a:ext uri="{FF2B5EF4-FFF2-40B4-BE49-F238E27FC236}">
                      <a16:creationId xmlns:a16="http://schemas.microsoft.com/office/drawing/2014/main" id="{9E7765C7-8713-848F-127E-4EDC30B17822}"/>
                    </a:ext>
                  </a:extLst>
                </p:cNvPr>
                <p:cNvPicPr/>
                <p:nvPr/>
              </p:nvPicPr>
              <p:blipFill>
                <a:blip r:embed="rId189"/>
                <a:stretch>
                  <a:fillRect/>
                </a:stretch>
              </p:blipFill>
              <p:spPr>
                <a:xfrm>
                  <a:off x="5076151" y="697301"/>
                  <a:ext cx="3596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7" name="Ink 76">
                  <a:extLst>
                    <a:ext uri="{FF2B5EF4-FFF2-40B4-BE49-F238E27FC236}">
                      <a16:creationId xmlns:a16="http://schemas.microsoft.com/office/drawing/2014/main" id="{DE9F2EAE-A295-0A10-6ED2-200CC4945678}"/>
                    </a:ext>
                  </a:extLst>
                </p14:cNvPr>
                <p14:cNvContentPartPr/>
                <p14:nvPr/>
              </p14:nvContentPartPr>
              <p14:xfrm>
                <a:off x="5476471" y="907181"/>
                <a:ext cx="362160" cy="430200"/>
              </p14:xfrm>
            </p:contentPart>
          </mc:Choice>
          <mc:Fallback xmlns="">
            <p:pic>
              <p:nvPicPr>
                <p:cNvPr id="77" name="Ink 76">
                  <a:extLst>
                    <a:ext uri="{FF2B5EF4-FFF2-40B4-BE49-F238E27FC236}">
                      <a16:creationId xmlns:a16="http://schemas.microsoft.com/office/drawing/2014/main" id="{DE9F2EAE-A295-0A10-6ED2-200CC4945678}"/>
                    </a:ext>
                  </a:extLst>
                </p:cNvPr>
                <p:cNvPicPr/>
                <p:nvPr/>
              </p:nvPicPr>
              <p:blipFill>
                <a:blip r:embed="rId191"/>
                <a:stretch>
                  <a:fillRect/>
                </a:stretch>
              </p:blipFill>
              <p:spPr>
                <a:xfrm>
                  <a:off x="5467831" y="898541"/>
                  <a:ext cx="3798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9" name="Ink 78">
                  <a:extLst>
                    <a:ext uri="{FF2B5EF4-FFF2-40B4-BE49-F238E27FC236}">
                      <a16:creationId xmlns:a16="http://schemas.microsoft.com/office/drawing/2014/main" id="{AB4F97D9-2B48-6A60-B851-FA61C0BFCE1C}"/>
                    </a:ext>
                  </a:extLst>
                </p14:cNvPr>
                <p14:cNvContentPartPr/>
                <p14:nvPr/>
              </p14:nvContentPartPr>
              <p14:xfrm>
                <a:off x="5859871" y="914741"/>
                <a:ext cx="465840" cy="234360"/>
              </p14:xfrm>
            </p:contentPart>
          </mc:Choice>
          <mc:Fallback xmlns="">
            <p:pic>
              <p:nvPicPr>
                <p:cNvPr id="79" name="Ink 78">
                  <a:extLst>
                    <a:ext uri="{FF2B5EF4-FFF2-40B4-BE49-F238E27FC236}">
                      <a16:creationId xmlns:a16="http://schemas.microsoft.com/office/drawing/2014/main" id="{AB4F97D9-2B48-6A60-B851-FA61C0BFCE1C}"/>
                    </a:ext>
                  </a:extLst>
                </p:cNvPr>
                <p:cNvPicPr/>
                <p:nvPr/>
              </p:nvPicPr>
              <p:blipFill>
                <a:blip r:embed="rId193"/>
                <a:stretch>
                  <a:fillRect/>
                </a:stretch>
              </p:blipFill>
              <p:spPr>
                <a:xfrm>
                  <a:off x="5850871" y="906101"/>
                  <a:ext cx="4834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80" name="Ink 79">
                  <a:extLst>
                    <a:ext uri="{FF2B5EF4-FFF2-40B4-BE49-F238E27FC236}">
                      <a16:creationId xmlns:a16="http://schemas.microsoft.com/office/drawing/2014/main" id="{A35620EB-1E0E-D330-4E99-B30E6A241D01}"/>
                    </a:ext>
                  </a:extLst>
                </p14:cNvPr>
                <p14:cNvContentPartPr/>
                <p14:nvPr/>
              </p14:nvContentPartPr>
              <p14:xfrm>
                <a:off x="6302311" y="942821"/>
                <a:ext cx="78840" cy="144000"/>
              </p14:xfrm>
            </p:contentPart>
          </mc:Choice>
          <mc:Fallback xmlns="">
            <p:pic>
              <p:nvPicPr>
                <p:cNvPr id="80" name="Ink 79">
                  <a:extLst>
                    <a:ext uri="{FF2B5EF4-FFF2-40B4-BE49-F238E27FC236}">
                      <a16:creationId xmlns:a16="http://schemas.microsoft.com/office/drawing/2014/main" id="{A35620EB-1E0E-D330-4E99-B30E6A241D01}"/>
                    </a:ext>
                  </a:extLst>
                </p:cNvPr>
                <p:cNvPicPr/>
                <p:nvPr/>
              </p:nvPicPr>
              <p:blipFill>
                <a:blip r:embed="rId195"/>
                <a:stretch>
                  <a:fillRect/>
                </a:stretch>
              </p:blipFill>
              <p:spPr>
                <a:xfrm>
                  <a:off x="6293671" y="934181"/>
                  <a:ext cx="96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81" name="Ink 80">
                  <a:extLst>
                    <a:ext uri="{FF2B5EF4-FFF2-40B4-BE49-F238E27FC236}">
                      <a16:creationId xmlns:a16="http://schemas.microsoft.com/office/drawing/2014/main" id="{180BACE4-9395-9A67-EC8B-1CF7CBE2C8EB}"/>
                    </a:ext>
                  </a:extLst>
                </p14:cNvPr>
                <p14:cNvContentPartPr/>
                <p14:nvPr/>
              </p14:nvContentPartPr>
              <p14:xfrm>
                <a:off x="6381511" y="733661"/>
                <a:ext cx="89280" cy="366480"/>
              </p14:xfrm>
            </p:contentPart>
          </mc:Choice>
          <mc:Fallback xmlns="">
            <p:pic>
              <p:nvPicPr>
                <p:cNvPr id="81" name="Ink 80">
                  <a:extLst>
                    <a:ext uri="{FF2B5EF4-FFF2-40B4-BE49-F238E27FC236}">
                      <a16:creationId xmlns:a16="http://schemas.microsoft.com/office/drawing/2014/main" id="{180BACE4-9395-9A67-EC8B-1CF7CBE2C8EB}"/>
                    </a:ext>
                  </a:extLst>
                </p:cNvPr>
                <p:cNvPicPr/>
                <p:nvPr/>
              </p:nvPicPr>
              <p:blipFill>
                <a:blip r:embed="rId197"/>
                <a:stretch>
                  <a:fillRect/>
                </a:stretch>
              </p:blipFill>
              <p:spPr>
                <a:xfrm>
                  <a:off x="6372511" y="725021"/>
                  <a:ext cx="10692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82" name="Ink 81">
                  <a:extLst>
                    <a:ext uri="{FF2B5EF4-FFF2-40B4-BE49-F238E27FC236}">
                      <a16:creationId xmlns:a16="http://schemas.microsoft.com/office/drawing/2014/main" id="{B9466CB0-AE34-0F12-845F-2949D9465272}"/>
                    </a:ext>
                  </a:extLst>
                </p14:cNvPr>
                <p14:cNvContentPartPr/>
                <p14:nvPr/>
              </p14:nvContentPartPr>
              <p14:xfrm>
                <a:off x="6380791" y="911141"/>
                <a:ext cx="817560" cy="507600"/>
              </p14:xfrm>
            </p:contentPart>
          </mc:Choice>
          <mc:Fallback xmlns="">
            <p:pic>
              <p:nvPicPr>
                <p:cNvPr id="82" name="Ink 81">
                  <a:extLst>
                    <a:ext uri="{FF2B5EF4-FFF2-40B4-BE49-F238E27FC236}">
                      <a16:creationId xmlns:a16="http://schemas.microsoft.com/office/drawing/2014/main" id="{B9466CB0-AE34-0F12-845F-2949D9465272}"/>
                    </a:ext>
                  </a:extLst>
                </p:cNvPr>
                <p:cNvPicPr/>
                <p:nvPr/>
              </p:nvPicPr>
              <p:blipFill>
                <a:blip r:embed="rId199"/>
                <a:stretch>
                  <a:fillRect/>
                </a:stretch>
              </p:blipFill>
              <p:spPr>
                <a:xfrm>
                  <a:off x="6371791" y="902501"/>
                  <a:ext cx="83520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84" name="Ink 83">
                  <a:extLst>
                    <a:ext uri="{FF2B5EF4-FFF2-40B4-BE49-F238E27FC236}">
                      <a16:creationId xmlns:a16="http://schemas.microsoft.com/office/drawing/2014/main" id="{F7B1B19F-2114-FDBE-EC44-BCCB24E997CD}"/>
                    </a:ext>
                  </a:extLst>
                </p14:cNvPr>
                <p14:cNvContentPartPr/>
                <p14:nvPr/>
              </p14:nvContentPartPr>
              <p14:xfrm>
                <a:off x="4145551" y="1014821"/>
                <a:ext cx="637920" cy="332280"/>
              </p14:xfrm>
            </p:contentPart>
          </mc:Choice>
          <mc:Fallback xmlns="">
            <p:pic>
              <p:nvPicPr>
                <p:cNvPr id="84" name="Ink 83">
                  <a:extLst>
                    <a:ext uri="{FF2B5EF4-FFF2-40B4-BE49-F238E27FC236}">
                      <a16:creationId xmlns:a16="http://schemas.microsoft.com/office/drawing/2014/main" id="{F7B1B19F-2114-FDBE-EC44-BCCB24E997CD}"/>
                    </a:ext>
                  </a:extLst>
                </p:cNvPr>
                <p:cNvPicPr/>
                <p:nvPr/>
              </p:nvPicPr>
              <p:blipFill>
                <a:blip r:embed="rId201"/>
                <a:stretch>
                  <a:fillRect/>
                </a:stretch>
              </p:blipFill>
              <p:spPr>
                <a:xfrm>
                  <a:off x="4136551" y="1006181"/>
                  <a:ext cx="6555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85" name="Ink 84">
                  <a:extLst>
                    <a:ext uri="{FF2B5EF4-FFF2-40B4-BE49-F238E27FC236}">
                      <a16:creationId xmlns:a16="http://schemas.microsoft.com/office/drawing/2014/main" id="{9EED163E-5027-3BC7-EBD3-7A60337A95AF}"/>
                    </a:ext>
                  </a:extLst>
                </p14:cNvPr>
                <p14:cNvContentPartPr/>
                <p14:nvPr/>
              </p14:nvContentPartPr>
              <p14:xfrm>
                <a:off x="4115311" y="1101221"/>
                <a:ext cx="213480" cy="328320"/>
              </p14:xfrm>
            </p:contentPart>
          </mc:Choice>
          <mc:Fallback xmlns="">
            <p:pic>
              <p:nvPicPr>
                <p:cNvPr id="85" name="Ink 84">
                  <a:extLst>
                    <a:ext uri="{FF2B5EF4-FFF2-40B4-BE49-F238E27FC236}">
                      <a16:creationId xmlns:a16="http://schemas.microsoft.com/office/drawing/2014/main" id="{9EED163E-5027-3BC7-EBD3-7A60337A95AF}"/>
                    </a:ext>
                  </a:extLst>
                </p:cNvPr>
                <p:cNvPicPr/>
                <p:nvPr/>
              </p:nvPicPr>
              <p:blipFill>
                <a:blip r:embed="rId203"/>
                <a:stretch>
                  <a:fillRect/>
                </a:stretch>
              </p:blipFill>
              <p:spPr>
                <a:xfrm>
                  <a:off x="4106671" y="1092221"/>
                  <a:ext cx="23112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1" name="Ink 110">
                  <a:extLst>
                    <a:ext uri="{FF2B5EF4-FFF2-40B4-BE49-F238E27FC236}">
                      <a16:creationId xmlns:a16="http://schemas.microsoft.com/office/drawing/2014/main" id="{5DD4D65C-D686-1F57-8A5D-73ACB96A468B}"/>
                    </a:ext>
                  </a:extLst>
                </p14:cNvPr>
                <p14:cNvContentPartPr/>
                <p14:nvPr/>
              </p14:nvContentPartPr>
              <p14:xfrm>
                <a:off x="6172711" y="366101"/>
                <a:ext cx="149400" cy="144360"/>
              </p14:xfrm>
            </p:contentPart>
          </mc:Choice>
          <mc:Fallback xmlns="">
            <p:pic>
              <p:nvPicPr>
                <p:cNvPr id="111" name="Ink 110">
                  <a:extLst>
                    <a:ext uri="{FF2B5EF4-FFF2-40B4-BE49-F238E27FC236}">
                      <a16:creationId xmlns:a16="http://schemas.microsoft.com/office/drawing/2014/main" id="{5DD4D65C-D686-1F57-8A5D-73ACB96A468B}"/>
                    </a:ext>
                  </a:extLst>
                </p:cNvPr>
                <p:cNvPicPr/>
                <p:nvPr/>
              </p:nvPicPr>
              <p:blipFill>
                <a:blip r:embed="rId205"/>
                <a:stretch>
                  <a:fillRect/>
                </a:stretch>
              </p:blipFill>
              <p:spPr>
                <a:xfrm>
                  <a:off x="6163711" y="357101"/>
                  <a:ext cx="167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2" name="Ink 111">
                  <a:extLst>
                    <a:ext uri="{FF2B5EF4-FFF2-40B4-BE49-F238E27FC236}">
                      <a16:creationId xmlns:a16="http://schemas.microsoft.com/office/drawing/2014/main" id="{C9473D8B-97DD-B767-F7C8-2EA6C9EE0534}"/>
                    </a:ext>
                  </a:extLst>
                </p14:cNvPr>
                <p14:cNvContentPartPr/>
                <p14:nvPr/>
              </p14:nvContentPartPr>
              <p14:xfrm>
                <a:off x="6337231" y="411461"/>
                <a:ext cx="167760" cy="50760"/>
              </p14:xfrm>
            </p:contentPart>
          </mc:Choice>
          <mc:Fallback xmlns="">
            <p:pic>
              <p:nvPicPr>
                <p:cNvPr id="112" name="Ink 111">
                  <a:extLst>
                    <a:ext uri="{FF2B5EF4-FFF2-40B4-BE49-F238E27FC236}">
                      <a16:creationId xmlns:a16="http://schemas.microsoft.com/office/drawing/2014/main" id="{C9473D8B-97DD-B767-F7C8-2EA6C9EE0534}"/>
                    </a:ext>
                  </a:extLst>
                </p:cNvPr>
                <p:cNvPicPr/>
                <p:nvPr/>
              </p:nvPicPr>
              <p:blipFill>
                <a:blip r:embed="rId207"/>
                <a:stretch>
                  <a:fillRect/>
                </a:stretch>
              </p:blipFill>
              <p:spPr>
                <a:xfrm>
                  <a:off x="6328591" y="402821"/>
                  <a:ext cx="1854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Ink 127">
                  <a:extLst>
                    <a:ext uri="{FF2B5EF4-FFF2-40B4-BE49-F238E27FC236}">
                      <a16:creationId xmlns:a16="http://schemas.microsoft.com/office/drawing/2014/main" id="{5572D379-FF48-FD06-2F9B-8ACB4F2F2D8F}"/>
                    </a:ext>
                  </a:extLst>
                </p14:cNvPr>
                <p14:cNvContentPartPr/>
                <p14:nvPr/>
              </p14:nvContentPartPr>
              <p14:xfrm>
                <a:off x="6872551" y="4009301"/>
                <a:ext cx="40320" cy="234720"/>
              </p14:xfrm>
            </p:contentPart>
          </mc:Choice>
          <mc:Fallback xmlns="">
            <p:pic>
              <p:nvPicPr>
                <p:cNvPr id="128" name="Ink 127">
                  <a:extLst>
                    <a:ext uri="{FF2B5EF4-FFF2-40B4-BE49-F238E27FC236}">
                      <a16:creationId xmlns:a16="http://schemas.microsoft.com/office/drawing/2014/main" id="{5572D379-FF48-FD06-2F9B-8ACB4F2F2D8F}"/>
                    </a:ext>
                  </a:extLst>
                </p:cNvPr>
                <p:cNvPicPr/>
                <p:nvPr/>
              </p:nvPicPr>
              <p:blipFill>
                <a:blip r:embed="rId209"/>
                <a:stretch>
                  <a:fillRect/>
                </a:stretch>
              </p:blipFill>
              <p:spPr>
                <a:xfrm>
                  <a:off x="6863551" y="4000301"/>
                  <a:ext cx="579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Ink 128">
                  <a:extLst>
                    <a:ext uri="{FF2B5EF4-FFF2-40B4-BE49-F238E27FC236}">
                      <a16:creationId xmlns:a16="http://schemas.microsoft.com/office/drawing/2014/main" id="{FD2A0AD3-F6BE-BD81-E310-922D047FA1D7}"/>
                    </a:ext>
                  </a:extLst>
                </p14:cNvPr>
                <p14:cNvContentPartPr/>
                <p14:nvPr/>
              </p14:nvContentPartPr>
              <p14:xfrm>
                <a:off x="6746191" y="3634901"/>
                <a:ext cx="444240" cy="409320"/>
              </p14:xfrm>
            </p:contentPart>
          </mc:Choice>
          <mc:Fallback xmlns="">
            <p:pic>
              <p:nvPicPr>
                <p:cNvPr id="129" name="Ink 128">
                  <a:extLst>
                    <a:ext uri="{FF2B5EF4-FFF2-40B4-BE49-F238E27FC236}">
                      <a16:creationId xmlns:a16="http://schemas.microsoft.com/office/drawing/2014/main" id="{FD2A0AD3-F6BE-BD81-E310-922D047FA1D7}"/>
                    </a:ext>
                  </a:extLst>
                </p:cNvPr>
                <p:cNvPicPr/>
                <p:nvPr/>
              </p:nvPicPr>
              <p:blipFill>
                <a:blip r:embed="rId211"/>
                <a:stretch>
                  <a:fillRect/>
                </a:stretch>
              </p:blipFill>
              <p:spPr>
                <a:xfrm>
                  <a:off x="6737191" y="3626261"/>
                  <a:ext cx="46188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Ink 129">
                  <a:extLst>
                    <a:ext uri="{FF2B5EF4-FFF2-40B4-BE49-F238E27FC236}">
                      <a16:creationId xmlns:a16="http://schemas.microsoft.com/office/drawing/2014/main" id="{F841B39C-BB50-AF09-98CA-34702CF600C8}"/>
                    </a:ext>
                  </a:extLst>
                </p14:cNvPr>
                <p14:cNvContentPartPr/>
                <p14:nvPr/>
              </p14:nvContentPartPr>
              <p14:xfrm>
                <a:off x="7156591" y="4103621"/>
                <a:ext cx="187560" cy="191880"/>
              </p14:xfrm>
            </p:contentPart>
          </mc:Choice>
          <mc:Fallback xmlns="">
            <p:pic>
              <p:nvPicPr>
                <p:cNvPr id="130" name="Ink 129">
                  <a:extLst>
                    <a:ext uri="{FF2B5EF4-FFF2-40B4-BE49-F238E27FC236}">
                      <a16:creationId xmlns:a16="http://schemas.microsoft.com/office/drawing/2014/main" id="{F841B39C-BB50-AF09-98CA-34702CF600C8}"/>
                    </a:ext>
                  </a:extLst>
                </p:cNvPr>
                <p:cNvPicPr/>
                <p:nvPr/>
              </p:nvPicPr>
              <p:blipFill>
                <a:blip r:embed="rId213"/>
                <a:stretch>
                  <a:fillRect/>
                </a:stretch>
              </p:blipFill>
              <p:spPr>
                <a:xfrm>
                  <a:off x="7147951" y="4094621"/>
                  <a:ext cx="2052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Ink 130">
                  <a:extLst>
                    <a:ext uri="{FF2B5EF4-FFF2-40B4-BE49-F238E27FC236}">
                      <a16:creationId xmlns:a16="http://schemas.microsoft.com/office/drawing/2014/main" id="{1BB95E98-242C-4D9F-71C0-120F43E805BD}"/>
                    </a:ext>
                  </a:extLst>
                </p14:cNvPr>
                <p14:cNvContentPartPr/>
                <p14:nvPr/>
              </p14:nvContentPartPr>
              <p14:xfrm>
                <a:off x="7445671" y="4079141"/>
                <a:ext cx="223200" cy="170640"/>
              </p14:xfrm>
            </p:contentPart>
          </mc:Choice>
          <mc:Fallback xmlns="">
            <p:pic>
              <p:nvPicPr>
                <p:cNvPr id="131" name="Ink 130">
                  <a:extLst>
                    <a:ext uri="{FF2B5EF4-FFF2-40B4-BE49-F238E27FC236}">
                      <a16:creationId xmlns:a16="http://schemas.microsoft.com/office/drawing/2014/main" id="{1BB95E98-242C-4D9F-71C0-120F43E805BD}"/>
                    </a:ext>
                  </a:extLst>
                </p:cNvPr>
                <p:cNvPicPr/>
                <p:nvPr/>
              </p:nvPicPr>
              <p:blipFill>
                <a:blip r:embed="rId215"/>
                <a:stretch>
                  <a:fillRect/>
                </a:stretch>
              </p:blipFill>
              <p:spPr>
                <a:xfrm>
                  <a:off x="7436671" y="4070141"/>
                  <a:ext cx="2408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Ink 131">
                  <a:extLst>
                    <a:ext uri="{FF2B5EF4-FFF2-40B4-BE49-F238E27FC236}">
                      <a16:creationId xmlns:a16="http://schemas.microsoft.com/office/drawing/2014/main" id="{66A12D9C-269C-A8B1-E4E8-9046804F7BE7}"/>
                    </a:ext>
                  </a:extLst>
                </p14:cNvPr>
                <p14:cNvContentPartPr/>
                <p14:nvPr/>
              </p14:nvContentPartPr>
              <p14:xfrm>
                <a:off x="7747711" y="4097861"/>
                <a:ext cx="30600" cy="139680"/>
              </p14:xfrm>
            </p:contentPart>
          </mc:Choice>
          <mc:Fallback xmlns="">
            <p:pic>
              <p:nvPicPr>
                <p:cNvPr id="132" name="Ink 131">
                  <a:extLst>
                    <a:ext uri="{FF2B5EF4-FFF2-40B4-BE49-F238E27FC236}">
                      <a16:creationId xmlns:a16="http://schemas.microsoft.com/office/drawing/2014/main" id="{66A12D9C-269C-A8B1-E4E8-9046804F7BE7}"/>
                    </a:ext>
                  </a:extLst>
                </p:cNvPr>
                <p:cNvPicPr/>
                <p:nvPr/>
              </p:nvPicPr>
              <p:blipFill>
                <a:blip r:embed="rId217"/>
                <a:stretch>
                  <a:fillRect/>
                </a:stretch>
              </p:blipFill>
              <p:spPr>
                <a:xfrm>
                  <a:off x="7738711" y="4088861"/>
                  <a:ext cx="48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Ink 132">
                  <a:extLst>
                    <a:ext uri="{FF2B5EF4-FFF2-40B4-BE49-F238E27FC236}">
                      <a16:creationId xmlns:a16="http://schemas.microsoft.com/office/drawing/2014/main" id="{B5C412CC-2F1E-AB55-7143-0EC2BF514BA3}"/>
                    </a:ext>
                  </a:extLst>
                </p14:cNvPr>
                <p14:cNvContentPartPr/>
                <p14:nvPr/>
              </p14:nvContentPartPr>
              <p14:xfrm>
                <a:off x="7734031" y="4102541"/>
                <a:ext cx="167760" cy="153720"/>
              </p14:xfrm>
            </p:contentPart>
          </mc:Choice>
          <mc:Fallback xmlns="">
            <p:pic>
              <p:nvPicPr>
                <p:cNvPr id="133" name="Ink 132">
                  <a:extLst>
                    <a:ext uri="{FF2B5EF4-FFF2-40B4-BE49-F238E27FC236}">
                      <a16:creationId xmlns:a16="http://schemas.microsoft.com/office/drawing/2014/main" id="{B5C412CC-2F1E-AB55-7143-0EC2BF514BA3}"/>
                    </a:ext>
                  </a:extLst>
                </p:cNvPr>
                <p:cNvPicPr/>
                <p:nvPr/>
              </p:nvPicPr>
              <p:blipFill>
                <a:blip r:embed="rId219"/>
                <a:stretch>
                  <a:fillRect/>
                </a:stretch>
              </p:blipFill>
              <p:spPr>
                <a:xfrm>
                  <a:off x="7725391" y="4093901"/>
                  <a:ext cx="185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5" name="Ink 134">
                  <a:extLst>
                    <a:ext uri="{FF2B5EF4-FFF2-40B4-BE49-F238E27FC236}">
                      <a16:creationId xmlns:a16="http://schemas.microsoft.com/office/drawing/2014/main" id="{3C042DAA-098D-3ABF-3BC7-58EF4EA297F0}"/>
                    </a:ext>
                  </a:extLst>
                </p14:cNvPr>
                <p14:cNvContentPartPr/>
                <p14:nvPr/>
              </p14:nvContentPartPr>
              <p14:xfrm>
                <a:off x="4569991" y="2949101"/>
                <a:ext cx="1286640" cy="40320"/>
              </p14:xfrm>
            </p:contentPart>
          </mc:Choice>
          <mc:Fallback xmlns="">
            <p:pic>
              <p:nvPicPr>
                <p:cNvPr id="135" name="Ink 134">
                  <a:extLst>
                    <a:ext uri="{FF2B5EF4-FFF2-40B4-BE49-F238E27FC236}">
                      <a16:creationId xmlns:a16="http://schemas.microsoft.com/office/drawing/2014/main" id="{3C042DAA-098D-3ABF-3BC7-58EF4EA297F0}"/>
                    </a:ext>
                  </a:extLst>
                </p:cNvPr>
                <p:cNvPicPr/>
                <p:nvPr/>
              </p:nvPicPr>
              <p:blipFill>
                <a:blip r:embed="rId221"/>
                <a:stretch>
                  <a:fillRect/>
                </a:stretch>
              </p:blipFill>
              <p:spPr>
                <a:xfrm>
                  <a:off x="4561351" y="2940461"/>
                  <a:ext cx="13042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6" name="Ink 135">
                  <a:extLst>
                    <a:ext uri="{FF2B5EF4-FFF2-40B4-BE49-F238E27FC236}">
                      <a16:creationId xmlns:a16="http://schemas.microsoft.com/office/drawing/2014/main" id="{612E10A5-69EC-0343-E42A-F794D0B4C408}"/>
                    </a:ext>
                  </a:extLst>
                </p14:cNvPr>
                <p14:cNvContentPartPr/>
                <p14:nvPr/>
              </p14:nvContentPartPr>
              <p14:xfrm>
                <a:off x="4487191" y="2793581"/>
                <a:ext cx="308160" cy="306360"/>
              </p14:xfrm>
            </p:contentPart>
          </mc:Choice>
          <mc:Fallback xmlns="">
            <p:pic>
              <p:nvPicPr>
                <p:cNvPr id="136" name="Ink 135">
                  <a:extLst>
                    <a:ext uri="{FF2B5EF4-FFF2-40B4-BE49-F238E27FC236}">
                      <a16:creationId xmlns:a16="http://schemas.microsoft.com/office/drawing/2014/main" id="{612E10A5-69EC-0343-E42A-F794D0B4C408}"/>
                    </a:ext>
                  </a:extLst>
                </p:cNvPr>
                <p:cNvPicPr/>
                <p:nvPr/>
              </p:nvPicPr>
              <p:blipFill>
                <a:blip r:embed="rId223"/>
                <a:stretch>
                  <a:fillRect/>
                </a:stretch>
              </p:blipFill>
              <p:spPr>
                <a:xfrm>
                  <a:off x="4478551" y="2784581"/>
                  <a:ext cx="3258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7" name="Ink 136">
                  <a:extLst>
                    <a:ext uri="{FF2B5EF4-FFF2-40B4-BE49-F238E27FC236}">
                      <a16:creationId xmlns:a16="http://schemas.microsoft.com/office/drawing/2014/main" id="{FA8DEC1D-1A36-DB1D-0761-504B2844717A}"/>
                    </a:ext>
                  </a:extLst>
                </p14:cNvPr>
                <p14:cNvContentPartPr/>
                <p14:nvPr/>
              </p14:nvContentPartPr>
              <p14:xfrm>
                <a:off x="4836391" y="2538341"/>
                <a:ext cx="232920" cy="325440"/>
              </p14:xfrm>
            </p:contentPart>
          </mc:Choice>
          <mc:Fallback xmlns="">
            <p:pic>
              <p:nvPicPr>
                <p:cNvPr id="137" name="Ink 136">
                  <a:extLst>
                    <a:ext uri="{FF2B5EF4-FFF2-40B4-BE49-F238E27FC236}">
                      <a16:creationId xmlns:a16="http://schemas.microsoft.com/office/drawing/2014/main" id="{FA8DEC1D-1A36-DB1D-0761-504B2844717A}"/>
                    </a:ext>
                  </a:extLst>
                </p:cNvPr>
                <p:cNvPicPr/>
                <p:nvPr/>
              </p:nvPicPr>
              <p:blipFill>
                <a:blip r:embed="rId225"/>
                <a:stretch>
                  <a:fillRect/>
                </a:stretch>
              </p:blipFill>
              <p:spPr>
                <a:xfrm>
                  <a:off x="4827751" y="2529701"/>
                  <a:ext cx="2505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8" name="Ink 137">
                  <a:extLst>
                    <a:ext uri="{FF2B5EF4-FFF2-40B4-BE49-F238E27FC236}">
                      <a16:creationId xmlns:a16="http://schemas.microsoft.com/office/drawing/2014/main" id="{29B021EC-A9EB-EB86-1553-40EFCC5A0F43}"/>
                    </a:ext>
                  </a:extLst>
                </p14:cNvPr>
                <p14:cNvContentPartPr/>
                <p14:nvPr/>
              </p14:nvContentPartPr>
              <p14:xfrm>
                <a:off x="5121151" y="2713661"/>
                <a:ext cx="81720" cy="90360"/>
              </p14:xfrm>
            </p:contentPart>
          </mc:Choice>
          <mc:Fallback xmlns="">
            <p:pic>
              <p:nvPicPr>
                <p:cNvPr id="138" name="Ink 137">
                  <a:extLst>
                    <a:ext uri="{FF2B5EF4-FFF2-40B4-BE49-F238E27FC236}">
                      <a16:creationId xmlns:a16="http://schemas.microsoft.com/office/drawing/2014/main" id="{29B021EC-A9EB-EB86-1553-40EFCC5A0F43}"/>
                    </a:ext>
                  </a:extLst>
                </p:cNvPr>
                <p:cNvPicPr/>
                <p:nvPr/>
              </p:nvPicPr>
              <p:blipFill>
                <a:blip r:embed="rId227"/>
                <a:stretch>
                  <a:fillRect/>
                </a:stretch>
              </p:blipFill>
              <p:spPr>
                <a:xfrm>
                  <a:off x="5112511" y="2704661"/>
                  <a:ext cx="99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Ink 138">
                  <a:extLst>
                    <a:ext uri="{FF2B5EF4-FFF2-40B4-BE49-F238E27FC236}">
                      <a16:creationId xmlns:a16="http://schemas.microsoft.com/office/drawing/2014/main" id="{604C79A1-9FF9-6D1F-0879-648A05E7CFBF}"/>
                    </a:ext>
                  </a:extLst>
                </p14:cNvPr>
                <p14:cNvContentPartPr/>
                <p14:nvPr/>
              </p14:nvContentPartPr>
              <p14:xfrm>
                <a:off x="5250031" y="2670461"/>
                <a:ext cx="178560" cy="120960"/>
              </p14:xfrm>
            </p:contentPart>
          </mc:Choice>
          <mc:Fallback xmlns="">
            <p:pic>
              <p:nvPicPr>
                <p:cNvPr id="139" name="Ink 138">
                  <a:extLst>
                    <a:ext uri="{FF2B5EF4-FFF2-40B4-BE49-F238E27FC236}">
                      <a16:creationId xmlns:a16="http://schemas.microsoft.com/office/drawing/2014/main" id="{604C79A1-9FF9-6D1F-0879-648A05E7CFBF}"/>
                    </a:ext>
                  </a:extLst>
                </p:cNvPr>
                <p:cNvPicPr/>
                <p:nvPr/>
              </p:nvPicPr>
              <p:blipFill>
                <a:blip r:embed="rId229"/>
                <a:stretch>
                  <a:fillRect/>
                </a:stretch>
              </p:blipFill>
              <p:spPr>
                <a:xfrm>
                  <a:off x="5241391" y="2661461"/>
                  <a:ext cx="1962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Ink 139">
                  <a:extLst>
                    <a:ext uri="{FF2B5EF4-FFF2-40B4-BE49-F238E27FC236}">
                      <a16:creationId xmlns:a16="http://schemas.microsoft.com/office/drawing/2014/main" id="{041EE45A-DA70-DC7B-9857-B71A1B85BA4E}"/>
                    </a:ext>
                  </a:extLst>
                </p14:cNvPr>
                <p14:cNvContentPartPr/>
                <p14:nvPr/>
              </p14:nvContentPartPr>
              <p14:xfrm>
                <a:off x="5459911" y="2658221"/>
                <a:ext cx="142200" cy="90720"/>
              </p14:xfrm>
            </p:contentPart>
          </mc:Choice>
          <mc:Fallback xmlns="">
            <p:pic>
              <p:nvPicPr>
                <p:cNvPr id="140" name="Ink 139">
                  <a:extLst>
                    <a:ext uri="{FF2B5EF4-FFF2-40B4-BE49-F238E27FC236}">
                      <a16:creationId xmlns:a16="http://schemas.microsoft.com/office/drawing/2014/main" id="{041EE45A-DA70-DC7B-9857-B71A1B85BA4E}"/>
                    </a:ext>
                  </a:extLst>
                </p:cNvPr>
                <p:cNvPicPr/>
                <p:nvPr/>
              </p:nvPicPr>
              <p:blipFill>
                <a:blip r:embed="rId231"/>
                <a:stretch>
                  <a:fillRect/>
                </a:stretch>
              </p:blipFill>
              <p:spPr>
                <a:xfrm>
                  <a:off x="5450911" y="2649581"/>
                  <a:ext cx="159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1" name="Ink 140">
                  <a:extLst>
                    <a:ext uri="{FF2B5EF4-FFF2-40B4-BE49-F238E27FC236}">
                      <a16:creationId xmlns:a16="http://schemas.microsoft.com/office/drawing/2014/main" id="{6C842269-5904-25DE-F993-E628D08A6377}"/>
                    </a:ext>
                  </a:extLst>
                </p14:cNvPr>
                <p14:cNvContentPartPr/>
                <p14:nvPr/>
              </p14:nvContentPartPr>
              <p14:xfrm>
                <a:off x="5673031" y="2625101"/>
                <a:ext cx="19080" cy="117000"/>
              </p14:xfrm>
            </p:contentPart>
          </mc:Choice>
          <mc:Fallback xmlns="">
            <p:pic>
              <p:nvPicPr>
                <p:cNvPr id="141" name="Ink 140">
                  <a:extLst>
                    <a:ext uri="{FF2B5EF4-FFF2-40B4-BE49-F238E27FC236}">
                      <a16:creationId xmlns:a16="http://schemas.microsoft.com/office/drawing/2014/main" id="{6C842269-5904-25DE-F993-E628D08A6377}"/>
                    </a:ext>
                  </a:extLst>
                </p:cNvPr>
                <p:cNvPicPr/>
                <p:nvPr/>
              </p:nvPicPr>
              <p:blipFill>
                <a:blip r:embed="rId233"/>
                <a:stretch>
                  <a:fillRect/>
                </a:stretch>
              </p:blipFill>
              <p:spPr>
                <a:xfrm>
                  <a:off x="5664391" y="2616461"/>
                  <a:ext cx="367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2" name="Ink 141">
                  <a:extLst>
                    <a:ext uri="{FF2B5EF4-FFF2-40B4-BE49-F238E27FC236}">
                      <a16:creationId xmlns:a16="http://schemas.microsoft.com/office/drawing/2014/main" id="{3DF60335-AAA9-7830-6D91-6B361D82F379}"/>
                    </a:ext>
                  </a:extLst>
                </p14:cNvPr>
                <p14:cNvContentPartPr/>
                <p14:nvPr/>
              </p14:nvContentPartPr>
              <p14:xfrm>
                <a:off x="5658991" y="2455901"/>
                <a:ext cx="4680" cy="2520"/>
              </p14:xfrm>
            </p:contentPart>
          </mc:Choice>
          <mc:Fallback xmlns="">
            <p:pic>
              <p:nvPicPr>
                <p:cNvPr id="142" name="Ink 141">
                  <a:extLst>
                    <a:ext uri="{FF2B5EF4-FFF2-40B4-BE49-F238E27FC236}">
                      <a16:creationId xmlns:a16="http://schemas.microsoft.com/office/drawing/2014/main" id="{3DF60335-AAA9-7830-6D91-6B361D82F379}"/>
                    </a:ext>
                  </a:extLst>
                </p:cNvPr>
                <p:cNvPicPr/>
                <p:nvPr/>
              </p:nvPicPr>
              <p:blipFill>
                <a:blip r:embed="rId235"/>
                <a:stretch>
                  <a:fillRect/>
                </a:stretch>
              </p:blipFill>
              <p:spPr>
                <a:xfrm>
                  <a:off x="5649991" y="2446901"/>
                  <a:ext cx="223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3" name="Ink 142">
                  <a:extLst>
                    <a:ext uri="{FF2B5EF4-FFF2-40B4-BE49-F238E27FC236}">
                      <a16:creationId xmlns:a16="http://schemas.microsoft.com/office/drawing/2014/main" id="{5372A3DE-3943-93BF-963E-275DBF2C785C}"/>
                    </a:ext>
                  </a:extLst>
                </p14:cNvPr>
                <p14:cNvContentPartPr/>
                <p14:nvPr/>
              </p14:nvContentPartPr>
              <p14:xfrm>
                <a:off x="5741791" y="2437901"/>
                <a:ext cx="113760" cy="289080"/>
              </p14:xfrm>
            </p:contentPart>
          </mc:Choice>
          <mc:Fallback xmlns="">
            <p:pic>
              <p:nvPicPr>
                <p:cNvPr id="143" name="Ink 142">
                  <a:extLst>
                    <a:ext uri="{FF2B5EF4-FFF2-40B4-BE49-F238E27FC236}">
                      <a16:creationId xmlns:a16="http://schemas.microsoft.com/office/drawing/2014/main" id="{5372A3DE-3943-93BF-963E-275DBF2C785C}"/>
                    </a:ext>
                  </a:extLst>
                </p:cNvPr>
                <p:cNvPicPr/>
                <p:nvPr/>
              </p:nvPicPr>
              <p:blipFill>
                <a:blip r:embed="rId237"/>
                <a:stretch>
                  <a:fillRect/>
                </a:stretch>
              </p:blipFill>
              <p:spPr>
                <a:xfrm>
                  <a:off x="5732791" y="2429261"/>
                  <a:ext cx="1314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Ink 144">
                  <a:extLst>
                    <a:ext uri="{FF2B5EF4-FFF2-40B4-BE49-F238E27FC236}">
                      <a16:creationId xmlns:a16="http://schemas.microsoft.com/office/drawing/2014/main" id="{86D5764E-3AD3-974C-09D4-B65F0AD9ACA9}"/>
                    </a:ext>
                  </a:extLst>
                </p14:cNvPr>
                <p14:cNvContentPartPr/>
                <p14:nvPr/>
              </p14:nvContentPartPr>
              <p14:xfrm>
                <a:off x="7423351" y="4335821"/>
                <a:ext cx="219600" cy="7920"/>
              </p14:xfrm>
            </p:contentPart>
          </mc:Choice>
          <mc:Fallback xmlns="">
            <p:pic>
              <p:nvPicPr>
                <p:cNvPr id="145" name="Ink 144">
                  <a:extLst>
                    <a:ext uri="{FF2B5EF4-FFF2-40B4-BE49-F238E27FC236}">
                      <a16:creationId xmlns:a16="http://schemas.microsoft.com/office/drawing/2014/main" id="{86D5764E-3AD3-974C-09D4-B65F0AD9ACA9}"/>
                    </a:ext>
                  </a:extLst>
                </p:cNvPr>
                <p:cNvPicPr/>
                <p:nvPr/>
              </p:nvPicPr>
              <p:blipFill>
                <a:blip r:embed="rId239"/>
                <a:stretch>
                  <a:fillRect/>
                </a:stretch>
              </p:blipFill>
              <p:spPr>
                <a:xfrm>
                  <a:off x="7414351" y="4327181"/>
                  <a:ext cx="237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Ink 145">
                  <a:extLst>
                    <a:ext uri="{FF2B5EF4-FFF2-40B4-BE49-F238E27FC236}">
                      <a16:creationId xmlns:a16="http://schemas.microsoft.com/office/drawing/2014/main" id="{4F32AF74-1770-CCD1-6787-EDBC3C62C6C1}"/>
                    </a:ext>
                  </a:extLst>
                </p14:cNvPr>
                <p14:cNvContentPartPr/>
                <p14:nvPr/>
              </p14:nvContentPartPr>
              <p14:xfrm>
                <a:off x="7500751" y="4404941"/>
                <a:ext cx="257760" cy="21960"/>
              </p14:xfrm>
            </p:contentPart>
          </mc:Choice>
          <mc:Fallback xmlns="">
            <p:pic>
              <p:nvPicPr>
                <p:cNvPr id="146" name="Ink 145">
                  <a:extLst>
                    <a:ext uri="{FF2B5EF4-FFF2-40B4-BE49-F238E27FC236}">
                      <a16:creationId xmlns:a16="http://schemas.microsoft.com/office/drawing/2014/main" id="{4F32AF74-1770-CCD1-6787-EDBC3C62C6C1}"/>
                    </a:ext>
                  </a:extLst>
                </p:cNvPr>
                <p:cNvPicPr/>
                <p:nvPr/>
              </p:nvPicPr>
              <p:blipFill>
                <a:blip r:embed="rId241"/>
                <a:stretch>
                  <a:fillRect/>
                </a:stretch>
              </p:blipFill>
              <p:spPr>
                <a:xfrm>
                  <a:off x="7492111" y="4395941"/>
                  <a:ext cx="275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a16="http://schemas.microsoft.com/office/drawing/2014/main" id="{1EE4E7B7-6996-1BE8-5D91-AC56378C1385}"/>
                    </a:ext>
                  </a:extLst>
                </p14:cNvPr>
                <p14:cNvContentPartPr/>
                <p14:nvPr/>
              </p14:nvContentPartPr>
              <p14:xfrm>
                <a:off x="5309431" y="2831381"/>
                <a:ext cx="117360" cy="360"/>
              </p14:xfrm>
            </p:contentPart>
          </mc:Choice>
          <mc:Fallback xmlns="">
            <p:pic>
              <p:nvPicPr>
                <p:cNvPr id="148" name="Ink 147">
                  <a:extLst>
                    <a:ext uri="{FF2B5EF4-FFF2-40B4-BE49-F238E27FC236}">
                      <a16:creationId xmlns:a16="http://schemas.microsoft.com/office/drawing/2014/main" id="{1EE4E7B7-6996-1BE8-5D91-AC56378C1385}"/>
                    </a:ext>
                  </a:extLst>
                </p:cNvPr>
                <p:cNvPicPr/>
                <p:nvPr/>
              </p:nvPicPr>
              <p:blipFill>
                <a:blip r:embed="rId243"/>
                <a:stretch>
                  <a:fillRect/>
                </a:stretch>
              </p:blipFill>
              <p:spPr>
                <a:xfrm>
                  <a:off x="5300431" y="2822741"/>
                  <a:ext cx="135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9" name="Ink 148">
                  <a:extLst>
                    <a:ext uri="{FF2B5EF4-FFF2-40B4-BE49-F238E27FC236}">
                      <a16:creationId xmlns:a16="http://schemas.microsoft.com/office/drawing/2014/main" id="{FF8A1DD7-56AB-0F08-9B58-A4DD1570E21A}"/>
                    </a:ext>
                  </a:extLst>
                </p14:cNvPr>
                <p14:cNvContentPartPr/>
                <p14:nvPr/>
              </p14:nvContentPartPr>
              <p14:xfrm>
                <a:off x="5338591" y="2892581"/>
                <a:ext cx="129600" cy="18000"/>
              </p14:xfrm>
            </p:contentPart>
          </mc:Choice>
          <mc:Fallback xmlns="">
            <p:pic>
              <p:nvPicPr>
                <p:cNvPr id="149" name="Ink 148">
                  <a:extLst>
                    <a:ext uri="{FF2B5EF4-FFF2-40B4-BE49-F238E27FC236}">
                      <a16:creationId xmlns:a16="http://schemas.microsoft.com/office/drawing/2014/main" id="{FF8A1DD7-56AB-0F08-9B58-A4DD1570E21A}"/>
                    </a:ext>
                  </a:extLst>
                </p:cNvPr>
                <p:cNvPicPr/>
                <p:nvPr/>
              </p:nvPicPr>
              <p:blipFill>
                <a:blip r:embed="rId245"/>
                <a:stretch>
                  <a:fillRect/>
                </a:stretch>
              </p:blipFill>
              <p:spPr>
                <a:xfrm>
                  <a:off x="5329591" y="2883581"/>
                  <a:ext cx="147240" cy="35640"/>
                </a:xfrm>
                <a:prstGeom prst="rect">
                  <a:avLst/>
                </a:prstGeom>
              </p:spPr>
            </p:pic>
          </mc:Fallback>
        </mc:AlternateContent>
      </p:grpSp>
      <p:grpSp>
        <p:nvGrpSpPr>
          <p:cNvPr id="153" name="Group 152">
            <a:extLst>
              <a:ext uri="{FF2B5EF4-FFF2-40B4-BE49-F238E27FC236}">
                <a16:creationId xmlns:a16="http://schemas.microsoft.com/office/drawing/2014/main" id="{940A4A7D-5C06-CD76-EA55-07D39EBD29A5}"/>
              </a:ext>
            </a:extLst>
          </p:cNvPr>
          <p:cNvGrpSpPr/>
          <p:nvPr/>
        </p:nvGrpSpPr>
        <p:grpSpPr>
          <a:xfrm>
            <a:off x="8897911" y="4128461"/>
            <a:ext cx="649080" cy="660240"/>
            <a:chOff x="8897911" y="4128461"/>
            <a:chExt cx="649080" cy="660240"/>
          </a:xfrm>
        </p:grpSpPr>
        <mc:AlternateContent xmlns:mc="http://schemas.openxmlformats.org/markup-compatibility/2006" xmlns:p14="http://schemas.microsoft.com/office/powerpoint/2010/main">
          <mc:Choice Requires="p14">
            <p:contentPart p14:bwMode="auto" r:id="rId246">
              <p14:nvContentPartPr>
                <p14:cNvPr id="151" name="Ink 150">
                  <a:extLst>
                    <a:ext uri="{FF2B5EF4-FFF2-40B4-BE49-F238E27FC236}">
                      <a16:creationId xmlns:a16="http://schemas.microsoft.com/office/drawing/2014/main" id="{8377EE44-DB27-6994-E7FB-0AABABA1620D}"/>
                    </a:ext>
                  </a:extLst>
                </p14:cNvPr>
                <p14:cNvContentPartPr/>
                <p14:nvPr/>
              </p14:nvContentPartPr>
              <p14:xfrm>
                <a:off x="8897911" y="4128461"/>
                <a:ext cx="586080" cy="463680"/>
              </p14:xfrm>
            </p:contentPart>
          </mc:Choice>
          <mc:Fallback xmlns="">
            <p:pic>
              <p:nvPicPr>
                <p:cNvPr id="151" name="Ink 150">
                  <a:extLst>
                    <a:ext uri="{FF2B5EF4-FFF2-40B4-BE49-F238E27FC236}">
                      <a16:creationId xmlns:a16="http://schemas.microsoft.com/office/drawing/2014/main" id="{8377EE44-DB27-6994-E7FB-0AABABA1620D}"/>
                    </a:ext>
                  </a:extLst>
                </p:cNvPr>
                <p:cNvPicPr/>
                <p:nvPr/>
              </p:nvPicPr>
              <p:blipFill>
                <a:blip r:embed="rId247"/>
                <a:stretch>
                  <a:fillRect/>
                </a:stretch>
              </p:blipFill>
              <p:spPr>
                <a:xfrm>
                  <a:off x="8889271" y="4119461"/>
                  <a:ext cx="6037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Ink 151">
                  <a:extLst>
                    <a:ext uri="{FF2B5EF4-FFF2-40B4-BE49-F238E27FC236}">
                      <a16:creationId xmlns:a16="http://schemas.microsoft.com/office/drawing/2014/main" id="{78DCD9CD-FF1F-EF82-2FC2-535AA620BE0F}"/>
                    </a:ext>
                  </a:extLst>
                </p14:cNvPr>
                <p14:cNvContentPartPr/>
                <p14:nvPr/>
              </p14:nvContentPartPr>
              <p14:xfrm>
                <a:off x="8947231" y="4465421"/>
                <a:ext cx="599760" cy="323280"/>
              </p14:xfrm>
            </p:contentPart>
          </mc:Choice>
          <mc:Fallback xmlns="">
            <p:pic>
              <p:nvPicPr>
                <p:cNvPr id="152" name="Ink 151">
                  <a:extLst>
                    <a:ext uri="{FF2B5EF4-FFF2-40B4-BE49-F238E27FC236}">
                      <a16:creationId xmlns:a16="http://schemas.microsoft.com/office/drawing/2014/main" id="{78DCD9CD-FF1F-EF82-2FC2-535AA620BE0F}"/>
                    </a:ext>
                  </a:extLst>
                </p:cNvPr>
                <p:cNvPicPr/>
                <p:nvPr/>
              </p:nvPicPr>
              <p:blipFill>
                <a:blip r:embed="rId249"/>
                <a:stretch>
                  <a:fillRect/>
                </a:stretch>
              </p:blipFill>
              <p:spPr>
                <a:xfrm>
                  <a:off x="8938591" y="4456421"/>
                  <a:ext cx="617400" cy="340920"/>
                </a:xfrm>
                <a:prstGeom prst="rect">
                  <a:avLst/>
                </a:prstGeom>
              </p:spPr>
            </p:pic>
          </mc:Fallback>
        </mc:AlternateContent>
      </p:grpSp>
    </p:spTree>
    <p:extLst>
      <p:ext uri="{BB962C8B-B14F-4D97-AF65-F5344CB8AC3E}">
        <p14:creationId xmlns:p14="http://schemas.microsoft.com/office/powerpoint/2010/main" val="33733482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24151</TotalTime>
  <Words>2598</Words>
  <Application>Microsoft Office PowerPoint</Application>
  <PresentationFormat>Widescreen</PresentationFormat>
  <Paragraphs>293</Paragraphs>
  <Slides>28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-apple-system</vt: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747</cp:revision>
  <dcterms:created xsi:type="dcterms:W3CDTF">2016-07-10T03:33:26Z</dcterms:created>
  <dcterms:modified xsi:type="dcterms:W3CDTF">2023-03-07T09:28:06Z</dcterms:modified>
</cp:coreProperties>
</file>